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5" r:id="rId6"/>
    <p:sldMasterId id="2147483697" r:id="rId7"/>
    <p:sldMasterId id="2147483746" r:id="rId8"/>
  </p:sldMasterIdLst>
  <p:notesMasterIdLst>
    <p:notesMasterId r:id="rId30"/>
  </p:notesMasterIdLst>
  <p:sldIdLst>
    <p:sldId id="300" r:id="rId9"/>
    <p:sldId id="2134805955" r:id="rId10"/>
    <p:sldId id="2134805935" r:id="rId11"/>
    <p:sldId id="310" r:id="rId12"/>
    <p:sldId id="645" r:id="rId13"/>
    <p:sldId id="2134805965" r:id="rId14"/>
    <p:sldId id="2134805971" r:id="rId15"/>
    <p:sldId id="2134805964" r:id="rId16"/>
    <p:sldId id="2134805966" r:id="rId17"/>
    <p:sldId id="2134805970" r:id="rId18"/>
    <p:sldId id="263" r:id="rId19"/>
    <p:sldId id="2134805902" r:id="rId20"/>
    <p:sldId id="2134805967" r:id="rId21"/>
    <p:sldId id="267" r:id="rId22"/>
    <p:sldId id="2134805928" r:id="rId23"/>
    <p:sldId id="2134805962" r:id="rId24"/>
    <p:sldId id="2134805968" r:id="rId25"/>
    <p:sldId id="274" r:id="rId26"/>
    <p:sldId id="346" r:id="rId27"/>
    <p:sldId id="2134805917" r:id="rId28"/>
    <p:sldId id="21348059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D63419-7AC4-DF86-ED23-04FD89031934}" name="Evans, Kate" initials="EK" userId="S::kate_evans@wsu.edu::acc33e89-aa0a-443f-a1cf-fdd7cd85837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09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198" autoAdjust="0"/>
  </p:normalViewPr>
  <p:slideViewPr>
    <p:cSldViewPr snapToGrid="0">
      <p:cViewPr varScale="1">
        <p:scale>
          <a:sx n="54" d="100"/>
          <a:sy n="54" d="100"/>
        </p:scale>
        <p:origin x="1084" y="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edov, Renske" userId="63937df4-ce86-43af-822c-7124df47facd" providerId="ADAL" clId="{97E4C5BC-7708-4891-A39F-9E1C192EA208}"/>
    <pc:docChg chg="undo custSel modSld">
      <pc:chgData name="Dyedov, Renske" userId="63937df4-ce86-43af-822c-7124df47facd" providerId="ADAL" clId="{97E4C5BC-7708-4891-A39F-9E1C192EA208}" dt="2026-02-19T20:12:52.909" v="1" actId="1076"/>
      <pc:docMkLst>
        <pc:docMk/>
      </pc:docMkLst>
      <pc:sldChg chg="modSp mod">
        <pc:chgData name="Dyedov, Renske" userId="63937df4-ce86-43af-822c-7124df47facd" providerId="ADAL" clId="{97E4C5BC-7708-4891-A39F-9E1C192EA208}" dt="2026-02-19T20:12:52.909" v="1" actId="1076"/>
        <pc:sldMkLst>
          <pc:docMk/>
          <pc:sldMk cId="1031547965" sldId="2134805964"/>
        </pc:sldMkLst>
        <pc:spChg chg="mod">
          <ac:chgData name="Dyedov, Renske" userId="63937df4-ce86-43af-822c-7124df47facd" providerId="ADAL" clId="{97E4C5BC-7708-4891-A39F-9E1C192EA208}" dt="2026-02-19T20:12:52.909" v="1" actId="1076"/>
          <ac:spMkLst>
            <pc:docMk/>
            <pc:sldMk cId="1031547965" sldId="2134805964"/>
            <ac:spMk id="7" creationId="{37CE361A-4D9A-A646-037F-C4073E329B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4998E-A800-40DA-BE76-C64E17B2720D}" type="doc">
      <dgm:prSet loTypeId="urn:microsoft.com/office/officeart/2005/8/layout/default" loCatId="list" qsTypeId="urn:microsoft.com/office/officeart/2005/8/quickstyle/simple1" qsCatId="simple" csTypeId="urn:microsoft.com/office/officeart/2005/8/colors/colorful3" csCatId="colorful" phldr="1"/>
      <dgm:spPr/>
    </dgm:pt>
    <dgm:pt modelId="{5C13535D-C89C-4215-802B-C5FC9323FC4A}">
      <dgm:prSet phldrT="[Text]"/>
      <dgm:spPr/>
      <dgm:t>
        <a:bodyPr/>
        <a:lstStyle/>
        <a:p>
          <a:r>
            <a:rPr lang="en-US" b="1" dirty="0"/>
            <a:t>ALIVE</a:t>
          </a:r>
        </a:p>
      </dgm:t>
    </dgm:pt>
    <dgm:pt modelId="{6B5FFC7A-0BB7-4D9B-9FEB-BB121F767297}" type="parTrans" cxnId="{644A70FB-9622-443E-A71E-95B1985C4E0D}">
      <dgm:prSet/>
      <dgm:spPr/>
      <dgm:t>
        <a:bodyPr/>
        <a:lstStyle/>
        <a:p>
          <a:endParaRPr lang="en-US" b="1"/>
        </a:p>
      </dgm:t>
    </dgm:pt>
    <dgm:pt modelId="{4DC2715E-A38C-4968-B7FF-C7334EE141DD}" type="sibTrans" cxnId="{644A70FB-9622-443E-A71E-95B1985C4E0D}">
      <dgm:prSet/>
      <dgm:spPr/>
      <dgm:t>
        <a:bodyPr/>
        <a:lstStyle/>
        <a:p>
          <a:endParaRPr lang="en-US" b="1"/>
        </a:p>
      </dgm:t>
    </dgm:pt>
    <dgm:pt modelId="{718A1DB4-5100-413A-8630-0CD1F97416B1}">
      <dgm:prSet phldrT="[Text]"/>
      <dgm:spPr/>
      <dgm:t>
        <a:bodyPr/>
        <a:lstStyle/>
        <a:p>
          <a:r>
            <a:rPr lang="en-US" b="1" dirty="0"/>
            <a:t>BREATHING</a:t>
          </a:r>
        </a:p>
      </dgm:t>
    </dgm:pt>
    <dgm:pt modelId="{FFEAFFEE-18A6-4534-9220-DEFCBD8BCB4B}" type="parTrans" cxnId="{4EB5F2D5-90BA-4741-8A45-A754FFD59896}">
      <dgm:prSet/>
      <dgm:spPr/>
      <dgm:t>
        <a:bodyPr/>
        <a:lstStyle/>
        <a:p>
          <a:endParaRPr lang="en-US" b="1"/>
        </a:p>
      </dgm:t>
    </dgm:pt>
    <dgm:pt modelId="{3F568F32-F023-4A46-A768-4CD5FFF31DAF}" type="sibTrans" cxnId="{4EB5F2D5-90BA-4741-8A45-A754FFD59896}">
      <dgm:prSet/>
      <dgm:spPr/>
      <dgm:t>
        <a:bodyPr/>
        <a:lstStyle/>
        <a:p>
          <a:endParaRPr lang="en-US" b="1"/>
        </a:p>
      </dgm:t>
    </dgm:pt>
    <dgm:pt modelId="{D8035745-6DE0-4C29-AB01-45A3A85D4963}">
      <dgm:prSet phldrT="[Text]"/>
      <dgm:spPr/>
      <dgm:t>
        <a:bodyPr/>
        <a:lstStyle/>
        <a:p>
          <a:r>
            <a:rPr lang="en-US" b="1" dirty="0"/>
            <a:t>RELEASING HEAT</a:t>
          </a:r>
        </a:p>
      </dgm:t>
    </dgm:pt>
    <dgm:pt modelId="{DF7755F0-D190-4AC2-93FD-C55649CE854B}" type="parTrans" cxnId="{B52F7D27-2D5B-4174-976D-98482F194AB0}">
      <dgm:prSet/>
      <dgm:spPr/>
      <dgm:t>
        <a:bodyPr/>
        <a:lstStyle/>
        <a:p>
          <a:endParaRPr lang="en-US" b="1"/>
        </a:p>
      </dgm:t>
    </dgm:pt>
    <dgm:pt modelId="{0977900E-5506-464F-AD9D-E4CAB7B6522F}" type="sibTrans" cxnId="{B52F7D27-2D5B-4174-976D-98482F194AB0}">
      <dgm:prSet/>
      <dgm:spPr/>
      <dgm:t>
        <a:bodyPr/>
        <a:lstStyle/>
        <a:p>
          <a:endParaRPr lang="en-US" b="1"/>
        </a:p>
      </dgm:t>
    </dgm:pt>
    <dgm:pt modelId="{C4522C17-028F-4532-AC89-EEC7E8E87D89}">
      <dgm:prSet phldrT="[Text]"/>
      <dgm:spPr/>
      <dgm:t>
        <a:bodyPr/>
        <a:lstStyle/>
        <a:p>
          <a:r>
            <a:rPr lang="en-US" b="1" dirty="0"/>
            <a:t>LOOSING MOISTURE</a:t>
          </a:r>
        </a:p>
      </dgm:t>
    </dgm:pt>
    <dgm:pt modelId="{A380DFF6-7A32-4F6F-BD68-CD139B418376}" type="parTrans" cxnId="{61F91F04-27B0-4EBD-9346-A184074957FE}">
      <dgm:prSet/>
      <dgm:spPr/>
      <dgm:t>
        <a:bodyPr/>
        <a:lstStyle/>
        <a:p>
          <a:endParaRPr lang="en-US" b="1"/>
        </a:p>
      </dgm:t>
    </dgm:pt>
    <dgm:pt modelId="{15B268BB-A76F-4768-B7E8-326EF6B043E3}" type="sibTrans" cxnId="{61F91F04-27B0-4EBD-9346-A184074957FE}">
      <dgm:prSet/>
      <dgm:spPr/>
      <dgm:t>
        <a:bodyPr/>
        <a:lstStyle/>
        <a:p>
          <a:endParaRPr lang="en-US" b="1"/>
        </a:p>
      </dgm:t>
    </dgm:pt>
    <dgm:pt modelId="{0EEC47B1-5154-475A-8EF6-E280F528E07C}">
      <dgm:prSet phldrT="[Text]"/>
      <dgm:spPr/>
      <dgm:t>
        <a:bodyPr/>
        <a:lstStyle/>
        <a:p>
          <a:r>
            <a:rPr lang="en-US" b="1" dirty="0"/>
            <a:t>GETTING SICK</a:t>
          </a:r>
        </a:p>
      </dgm:t>
    </dgm:pt>
    <dgm:pt modelId="{FC503366-9F3E-40E9-8C31-46E4DA47DDCD}" type="parTrans" cxnId="{59E21F77-E236-4C83-BF93-4755AF52B555}">
      <dgm:prSet/>
      <dgm:spPr/>
      <dgm:t>
        <a:bodyPr/>
        <a:lstStyle/>
        <a:p>
          <a:endParaRPr lang="en-US" b="1"/>
        </a:p>
      </dgm:t>
    </dgm:pt>
    <dgm:pt modelId="{334D6115-BFCF-410B-8BBA-8C54945AB65E}" type="sibTrans" cxnId="{59E21F77-E236-4C83-BF93-4755AF52B555}">
      <dgm:prSet/>
      <dgm:spPr/>
      <dgm:t>
        <a:bodyPr/>
        <a:lstStyle/>
        <a:p>
          <a:endParaRPr lang="en-US" b="1"/>
        </a:p>
      </dgm:t>
    </dgm:pt>
    <dgm:pt modelId="{44A95959-3335-4E09-AB95-AD0AF7527AC0}">
      <dgm:prSet phldrT="[Text]"/>
      <dgm:spPr/>
      <dgm:t>
        <a:bodyPr/>
        <a:lstStyle/>
        <a:p>
          <a:r>
            <a:rPr lang="en-US" b="1" dirty="0"/>
            <a:t>CAN DIE</a:t>
          </a:r>
        </a:p>
      </dgm:t>
    </dgm:pt>
    <dgm:pt modelId="{E854E58A-88E3-4C30-B373-DAED8F9E8F20}" type="parTrans" cxnId="{F1BB78E1-10F4-43E4-A8C7-EC0711C97995}">
      <dgm:prSet/>
      <dgm:spPr/>
      <dgm:t>
        <a:bodyPr/>
        <a:lstStyle/>
        <a:p>
          <a:endParaRPr lang="en-US" b="1"/>
        </a:p>
      </dgm:t>
    </dgm:pt>
    <dgm:pt modelId="{DF79FBB0-834E-4D9E-B485-B379DD47A027}" type="sibTrans" cxnId="{F1BB78E1-10F4-43E4-A8C7-EC0711C97995}">
      <dgm:prSet/>
      <dgm:spPr/>
      <dgm:t>
        <a:bodyPr/>
        <a:lstStyle/>
        <a:p>
          <a:endParaRPr lang="en-US" b="1"/>
        </a:p>
      </dgm:t>
    </dgm:pt>
    <dgm:pt modelId="{CE973DA5-1EB3-4203-B18D-6E120ED2F254}" type="pres">
      <dgm:prSet presAssocID="{5864998E-A800-40DA-BE76-C64E17B2720D}" presName="diagram" presStyleCnt="0">
        <dgm:presLayoutVars>
          <dgm:dir/>
          <dgm:resizeHandles val="exact"/>
        </dgm:presLayoutVars>
      </dgm:prSet>
      <dgm:spPr/>
    </dgm:pt>
    <dgm:pt modelId="{2F80C655-978F-4975-ACE8-BF28AA114890}" type="pres">
      <dgm:prSet presAssocID="{5C13535D-C89C-4215-802B-C5FC9323FC4A}" presName="node" presStyleLbl="node1" presStyleIdx="0" presStyleCnt="6">
        <dgm:presLayoutVars>
          <dgm:bulletEnabled val="1"/>
        </dgm:presLayoutVars>
      </dgm:prSet>
      <dgm:spPr/>
    </dgm:pt>
    <dgm:pt modelId="{F718435B-602C-407F-9584-6BEAA9E033D4}" type="pres">
      <dgm:prSet presAssocID="{4DC2715E-A38C-4968-B7FF-C7334EE141DD}" presName="sibTrans" presStyleCnt="0"/>
      <dgm:spPr/>
    </dgm:pt>
    <dgm:pt modelId="{BA9BE379-CF83-47F0-84D1-32B66F521C05}" type="pres">
      <dgm:prSet presAssocID="{718A1DB4-5100-413A-8630-0CD1F97416B1}" presName="node" presStyleLbl="node1" presStyleIdx="1" presStyleCnt="6">
        <dgm:presLayoutVars>
          <dgm:bulletEnabled val="1"/>
        </dgm:presLayoutVars>
      </dgm:prSet>
      <dgm:spPr/>
    </dgm:pt>
    <dgm:pt modelId="{091209E3-DCBB-4AC2-B4A2-A50890499285}" type="pres">
      <dgm:prSet presAssocID="{3F568F32-F023-4A46-A768-4CD5FFF31DAF}" presName="sibTrans" presStyleCnt="0"/>
      <dgm:spPr/>
    </dgm:pt>
    <dgm:pt modelId="{B1339393-DD46-4012-8C6A-D5DFD9498D6C}" type="pres">
      <dgm:prSet presAssocID="{D8035745-6DE0-4C29-AB01-45A3A85D4963}" presName="node" presStyleLbl="node1" presStyleIdx="2" presStyleCnt="6">
        <dgm:presLayoutVars>
          <dgm:bulletEnabled val="1"/>
        </dgm:presLayoutVars>
      </dgm:prSet>
      <dgm:spPr/>
    </dgm:pt>
    <dgm:pt modelId="{9C78661E-553C-43B6-97FE-B680AC3F73DA}" type="pres">
      <dgm:prSet presAssocID="{0977900E-5506-464F-AD9D-E4CAB7B6522F}" presName="sibTrans" presStyleCnt="0"/>
      <dgm:spPr/>
    </dgm:pt>
    <dgm:pt modelId="{0289EED8-61AA-4ADE-A58F-5181D7C9D929}" type="pres">
      <dgm:prSet presAssocID="{C4522C17-028F-4532-AC89-EEC7E8E87D89}" presName="node" presStyleLbl="node1" presStyleIdx="3" presStyleCnt="6">
        <dgm:presLayoutVars>
          <dgm:bulletEnabled val="1"/>
        </dgm:presLayoutVars>
      </dgm:prSet>
      <dgm:spPr/>
    </dgm:pt>
    <dgm:pt modelId="{EDE1F973-D67D-4E7B-94CE-D6C34F042C56}" type="pres">
      <dgm:prSet presAssocID="{15B268BB-A76F-4768-B7E8-326EF6B043E3}" presName="sibTrans" presStyleCnt="0"/>
      <dgm:spPr/>
    </dgm:pt>
    <dgm:pt modelId="{218FB30A-088E-45D0-9E20-4DFBDA968238}" type="pres">
      <dgm:prSet presAssocID="{0EEC47B1-5154-475A-8EF6-E280F528E07C}" presName="node" presStyleLbl="node1" presStyleIdx="4" presStyleCnt="6">
        <dgm:presLayoutVars>
          <dgm:bulletEnabled val="1"/>
        </dgm:presLayoutVars>
      </dgm:prSet>
      <dgm:spPr/>
    </dgm:pt>
    <dgm:pt modelId="{C9D48CAA-35D5-49AC-B276-79F7FC1CEAE7}" type="pres">
      <dgm:prSet presAssocID="{334D6115-BFCF-410B-8BBA-8C54945AB65E}" presName="sibTrans" presStyleCnt="0"/>
      <dgm:spPr/>
    </dgm:pt>
    <dgm:pt modelId="{A879BFFB-5656-46F2-AEF1-E8E8BCD9A967}" type="pres">
      <dgm:prSet presAssocID="{44A95959-3335-4E09-AB95-AD0AF7527AC0}" presName="node" presStyleLbl="node1" presStyleIdx="5" presStyleCnt="6">
        <dgm:presLayoutVars>
          <dgm:bulletEnabled val="1"/>
        </dgm:presLayoutVars>
      </dgm:prSet>
      <dgm:spPr/>
    </dgm:pt>
  </dgm:ptLst>
  <dgm:cxnLst>
    <dgm:cxn modelId="{61F91F04-27B0-4EBD-9346-A184074957FE}" srcId="{5864998E-A800-40DA-BE76-C64E17B2720D}" destId="{C4522C17-028F-4532-AC89-EEC7E8E87D89}" srcOrd="3" destOrd="0" parTransId="{A380DFF6-7A32-4F6F-BD68-CD139B418376}" sibTransId="{15B268BB-A76F-4768-B7E8-326EF6B043E3}"/>
    <dgm:cxn modelId="{B52F7D27-2D5B-4174-976D-98482F194AB0}" srcId="{5864998E-A800-40DA-BE76-C64E17B2720D}" destId="{D8035745-6DE0-4C29-AB01-45A3A85D4963}" srcOrd="2" destOrd="0" parTransId="{DF7755F0-D190-4AC2-93FD-C55649CE854B}" sibTransId="{0977900E-5506-464F-AD9D-E4CAB7B6522F}"/>
    <dgm:cxn modelId="{F4C66B3C-3BE1-45AF-97C9-BA481B11FB6A}" type="presOf" srcId="{5C13535D-C89C-4215-802B-C5FC9323FC4A}" destId="{2F80C655-978F-4975-ACE8-BF28AA114890}" srcOrd="0" destOrd="0" presId="urn:microsoft.com/office/officeart/2005/8/layout/default"/>
    <dgm:cxn modelId="{A1CB6640-F235-4D8D-8801-257EB9009F3D}" type="presOf" srcId="{44A95959-3335-4E09-AB95-AD0AF7527AC0}" destId="{A879BFFB-5656-46F2-AEF1-E8E8BCD9A967}" srcOrd="0" destOrd="0" presId="urn:microsoft.com/office/officeart/2005/8/layout/default"/>
    <dgm:cxn modelId="{59E21F77-E236-4C83-BF93-4755AF52B555}" srcId="{5864998E-A800-40DA-BE76-C64E17B2720D}" destId="{0EEC47B1-5154-475A-8EF6-E280F528E07C}" srcOrd="4" destOrd="0" parTransId="{FC503366-9F3E-40E9-8C31-46E4DA47DDCD}" sibTransId="{334D6115-BFCF-410B-8BBA-8C54945AB65E}"/>
    <dgm:cxn modelId="{DE7C3696-F127-452A-8E2E-161AE5FC6A75}" type="presOf" srcId="{718A1DB4-5100-413A-8630-0CD1F97416B1}" destId="{BA9BE379-CF83-47F0-84D1-32B66F521C05}" srcOrd="0" destOrd="0" presId="urn:microsoft.com/office/officeart/2005/8/layout/default"/>
    <dgm:cxn modelId="{90FFF196-9670-49F8-A7D0-070314B0950C}" type="presOf" srcId="{5864998E-A800-40DA-BE76-C64E17B2720D}" destId="{CE973DA5-1EB3-4203-B18D-6E120ED2F254}" srcOrd="0" destOrd="0" presId="urn:microsoft.com/office/officeart/2005/8/layout/default"/>
    <dgm:cxn modelId="{433BDAB4-E261-411D-A3BF-5497D0BB7FCC}" type="presOf" srcId="{C4522C17-028F-4532-AC89-EEC7E8E87D89}" destId="{0289EED8-61AA-4ADE-A58F-5181D7C9D929}" srcOrd="0" destOrd="0" presId="urn:microsoft.com/office/officeart/2005/8/layout/default"/>
    <dgm:cxn modelId="{8A6892C1-EDD3-4203-B8C7-C40BBDF706D8}" type="presOf" srcId="{D8035745-6DE0-4C29-AB01-45A3A85D4963}" destId="{B1339393-DD46-4012-8C6A-D5DFD9498D6C}" srcOrd="0" destOrd="0" presId="urn:microsoft.com/office/officeart/2005/8/layout/default"/>
    <dgm:cxn modelId="{4EB5F2D5-90BA-4741-8A45-A754FFD59896}" srcId="{5864998E-A800-40DA-BE76-C64E17B2720D}" destId="{718A1DB4-5100-413A-8630-0CD1F97416B1}" srcOrd="1" destOrd="0" parTransId="{FFEAFFEE-18A6-4534-9220-DEFCBD8BCB4B}" sibTransId="{3F568F32-F023-4A46-A768-4CD5FFF31DAF}"/>
    <dgm:cxn modelId="{F1BB78E1-10F4-43E4-A8C7-EC0711C97995}" srcId="{5864998E-A800-40DA-BE76-C64E17B2720D}" destId="{44A95959-3335-4E09-AB95-AD0AF7527AC0}" srcOrd="5" destOrd="0" parTransId="{E854E58A-88E3-4C30-B373-DAED8F9E8F20}" sibTransId="{DF79FBB0-834E-4D9E-B485-B379DD47A027}"/>
    <dgm:cxn modelId="{8C993BEE-3453-4031-85E0-525CA7C71524}" type="presOf" srcId="{0EEC47B1-5154-475A-8EF6-E280F528E07C}" destId="{218FB30A-088E-45D0-9E20-4DFBDA968238}" srcOrd="0" destOrd="0" presId="urn:microsoft.com/office/officeart/2005/8/layout/default"/>
    <dgm:cxn modelId="{644A70FB-9622-443E-A71E-95B1985C4E0D}" srcId="{5864998E-A800-40DA-BE76-C64E17B2720D}" destId="{5C13535D-C89C-4215-802B-C5FC9323FC4A}" srcOrd="0" destOrd="0" parTransId="{6B5FFC7A-0BB7-4D9B-9FEB-BB121F767297}" sibTransId="{4DC2715E-A38C-4968-B7FF-C7334EE141DD}"/>
    <dgm:cxn modelId="{EA49F301-910D-4AE5-9472-29F5F220614B}" type="presParOf" srcId="{CE973DA5-1EB3-4203-B18D-6E120ED2F254}" destId="{2F80C655-978F-4975-ACE8-BF28AA114890}" srcOrd="0" destOrd="0" presId="urn:microsoft.com/office/officeart/2005/8/layout/default"/>
    <dgm:cxn modelId="{2DC9DF62-4872-4294-BF72-D927011FC690}" type="presParOf" srcId="{CE973DA5-1EB3-4203-B18D-6E120ED2F254}" destId="{F718435B-602C-407F-9584-6BEAA9E033D4}" srcOrd="1" destOrd="0" presId="urn:microsoft.com/office/officeart/2005/8/layout/default"/>
    <dgm:cxn modelId="{146AFE93-4B41-4804-A499-92C6AC314609}" type="presParOf" srcId="{CE973DA5-1EB3-4203-B18D-6E120ED2F254}" destId="{BA9BE379-CF83-47F0-84D1-32B66F521C05}" srcOrd="2" destOrd="0" presId="urn:microsoft.com/office/officeart/2005/8/layout/default"/>
    <dgm:cxn modelId="{DDDF7AC4-29EC-42B3-B9CC-FB50057228AD}" type="presParOf" srcId="{CE973DA5-1EB3-4203-B18D-6E120ED2F254}" destId="{091209E3-DCBB-4AC2-B4A2-A50890499285}" srcOrd="3" destOrd="0" presId="urn:microsoft.com/office/officeart/2005/8/layout/default"/>
    <dgm:cxn modelId="{7743E2C0-3AAA-45C9-BB35-63C14E722C5E}" type="presParOf" srcId="{CE973DA5-1EB3-4203-B18D-6E120ED2F254}" destId="{B1339393-DD46-4012-8C6A-D5DFD9498D6C}" srcOrd="4" destOrd="0" presId="urn:microsoft.com/office/officeart/2005/8/layout/default"/>
    <dgm:cxn modelId="{2913889E-506A-4F88-BDCF-DBAE90850099}" type="presParOf" srcId="{CE973DA5-1EB3-4203-B18D-6E120ED2F254}" destId="{9C78661E-553C-43B6-97FE-B680AC3F73DA}" srcOrd="5" destOrd="0" presId="urn:microsoft.com/office/officeart/2005/8/layout/default"/>
    <dgm:cxn modelId="{827AD19C-83BC-4460-9CF1-2DC8A8D38DA3}" type="presParOf" srcId="{CE973DA5-1EB3-4203-B18D-6E120ED2F254}" destId="{0289EED8-61AA-4ADE-A58F-5181D7C9D929}" srcOrd="6" destOrd="0" presId="urn:microsoft.com/office/officeart/2005/8/layout/default"/>
    <dgm:cxn modelId="{A63527C0-8818-4212-9FC3-90E3B55E525E}" type="presParOf" srcId="{CE973DA5-1EB3-4203-B18D-6E120ED2F254}" destId="{EDE1F973-D67D-4E7B-94CE-D6C34F042C56}" srcOrd="7" destOrd="0" presId="urn:microsoft.com/office/officeart/2005/8/layout/default"/>
    <dgm:cxn modelId="{FCAEF177-0590-4C54-B6B1-6AB04648E3F4}" type="presParOf" srcId="{CE973DA5-1EB3-4203-B18D-6E120ED2F254}" destId="{218FB30A-088E-45D0-9E20-4DFBDA968238}" srcOrd="8" destOrd="0" presId="urn:microsoft.com/office/officeart/2005/8/layout/default"/>
    <dgm:cxn modelId="{7A092F62-64D1-44E0-A501-AECBD4F0691A}" type="presParOf" srcId="{CE973DA5-1EB3-4203-B18D-6E120ED2F254}" destId="{C9D48CAA-35D5-49AC-B276-79F7FC1CEAE7}" srcOrd="9" destOrd="0" presId="urn:microsoft.com/office/officeart/2005/8/layout/default"/>
    <dgm:cxn modelId="{2E3B31FD-AC75-4C5E-8F1D-5BC61CFE5A72}" type="presParOf" srcId="{CE973DA5-1EB3-4203-B18D-6E120ED2F254}" destId="{A879BFFB-5656-46F2-AEF1-E8E8BCD9A967}"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FCD8F-E38A-43CC-B508-D7330DA7761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98CF3D2-11F1-4960-AEB0-7A73BBEFFACB}">
      <dgm:prSet/>
      <dgm:spPr/>
      <dgm:t>
        <a:bodyPr/>
        <a:lstStyle/>
        <a:p>
          <a:r>
            <a:rPr lang="en-US"/>
            <a:t>• </a:t>
          </a:r>
          <a:r>
            <a:rPr lang="en-US" b="1"/>
            <a:t>Dump tank</a:t>
          </a:r>
          <a:endParaRPr lang="en-US"/>
        </a:p>
      </dgm:t>
    </dgm:pt>
    <dgm:pt modelId="{91CC192E-3DDB-4749-8B95-BBD8349C4D49}" type="parTrans" cxnId="{D8FC3C5C-A75A-4013-B297-C75052F2F3C8}">
      <dgm:prSet/>
      <dgm:spPr/>
      <dgm:t>
        <a:bodyPr/>
        <a:lstStyle/>
        <a:p>
          <a:endParaRPr lang="en-US"/>
        </a:p>
      </dgm:t>
    </dgm:pt>
    <dgm:pt modelId="{55BF7C87-ACD2-4C35-978B-0154BE2DFCA1}" type="sibTrans" cxnId="{D8FC3C5C-A75A-4013-B297-C75052F2F3C8}">
      <dgm:prSet/>
      <dgm:spPr/>
      <dgm:t>
        <a:bodyPr/>
        <a:lstStyle/>
        <a:p>
          <a:endParaRPr lang="en-US"/>
        </a:p>
      </dgm:t>
    </dgm:pt>
    <dgm:pt modelId="{1C4E6952-5D17-431F-997F-AA5B77ED4A5D}">
      <dgm:prSet/>
      <dgm:spPr/>
      <dgm:t>
        <a:bodyPr/>
        <a:lstStyle/>
        <a:p>
          <a:r>
            <a:rPr lang="en-US"/>
            <a:t>• </a:t>
          </a:r>
          <a:r>
            <a:rPr lang="en-US" b="1"/>
            <a:t>Leaf eliminator (blower)</a:t>
          </a:r>
          <a:endParaRPr lang="en-US"/>
        </a:p>
      </dgm:t>
    </dgm:pt>
    <dgm:pt modelId="{236284B7-3ED1-4885-B532-9D3E99A42991}" type="parTrans" cxnId="{DE71E07A-D1A2-468F-8C25-4A4BF983C734}">
      <dgm:prSet/>
      <dgm:spPr/>
      <dgm:t>
        <a:bodyPr/>
        <a:lstStyle/>
        <a:p>
          <a:endParaRPr lang="en-US"/>
        </a:p>
      </dgm:t>
    </dgm:pt>
    <dgm:pt modelId="{0C000736-F600-46CA-BA50-8746C90B4EE8}" type="sibTrans" cxnId="{DE71E07A-D1A2-468F-8C25-4A4BF983C734}">
      <dgm:prSet/>
      <dgm:spPr/>
      <dgm:t>
        <a:bodyPr/>
        <a:lstStyle/>
        <a:p>
          <a:endParaRPr lang="en-US"/>
        </a:p>
      </dgm:t>
    </dgm:pt>
    <dgm:pt modelId="{441BD549-9F93-4A2D-89BF-9C36DFE8D718}">
      <dgm:prSet/>
      <dgm:spPr/>
      <dgm:t>
        <a:bodyPr/>
        <a:lstStyle/>
        <a:p>
          <a:r>
            <a:rPr lang="en-US"/>
            <a:t>• </a:t>
          </a:r>
          <a:r>
            <a:rPr lang="en-US" b="1"/>
            <a:t>Cluster cutter &amp; small fruit eliminator</a:t>
          </a:r>
          <a:endParaRPr lang="en-US"/>
        </a:p>
      </dgm:t>
    </dgm:pt>
    <dgm:pt modelId="{C7F880C1-1FFF-4FE1-BB9B-55DE08925B3C}" type="parTrans" cxnId="{D03F1D21-B30A-4BA4-A1B9-9CF864E5BC86}">
      <dgm:prSet/>
      <dgm:spPr/>
      <dgm:t>
        <a:bodyPr/>
        <a:lstStyle/>
        <a:p>
          <a:endParaRPr lang="en-US"/>
        </a:p>
      </dgm:t>
    </dgm:pt>
    <dgm:pt modelId="{C2FB2F54-6646-4C77-8F4A-78B5556F0063}" type="sibTrans" cxnId="{D03F1D21-B30A-4BA4-A1B9-9CF864E5BC86}">
      <dgm:prSet/>
      <dgm:spPr/>
      <dgm:t>
        <a:bodyPr/>
        <a:lstStyle/>
        <a:p>
          <a:endParaRPr lang="en-US"/>
        </a:p>
      </dgm:t>
    </dgm:pt>
    <dgm:pt modelId="{6ED5EA44-D24F-4274-BA79-6A9F6054530F}">
      <dgm:prSet/>
      <dgm:spPr/>
      <dgm:t>
        <a:bodyPr/>
        <a:lstStyle/>
        <a:p>
          <a:r>
            <a:rPr lang="en-US"/>
            <a:t>• </a:t>
          </a:r>
          <a:r>
            <a:rPr lang="en-US" b="1"/>
            <a:t>Sorting</a:t>
          </a:r>
          <a:endParaRPr lang="en-US"/>
        </a:p>
      </dgm:t>
    </dgm:pt>
    <dgm:pt modelId="{CDA1485C-2EB0-48C9-AC73-3F21FB618942}" type="parTrans" cxnId="{7B3D07D2-9ED0-4A71-9940-C2E88F32FE9A}">
      <dgm:prSet/>
      <dgm:spPr/>
      <dgm:t>
        <a:bodyPr/>
        <a:lstStyle/>
        <a:p>
          <a:endParaRPr lang="en-US"/>
        </a:p>
      </dgm:t>
    </dgm:pt>
    <dgm:pt modelId="{61BF060F-AFAD-45A4-9F86-BB80B3FEB927}" type="sibTrans" cxnId="{7B3D07D2-9ED0-4A71-9940-C2E88F32FE9A}">
      <dgm:prSet/>
      <dgm:spPr/>
      <dgm:t>
        <a:bodyPr/>
        <a:lstStyle/>
        <a:p>
          <a:endParaRPr lang="en-US"/>
        </a:p>
      </dgm:t>
    </dgm:pt>
    <dgm:pt modelId="{45DF33DC-DF78-4647-A02E-B87451E3C9C0}">
      <dgm:prSet/>
      <dgm:spPr/>
      <dgm:t>
        <a:bodyPr/>
        <a:lstStyle/>
        <a:p>
          <a:r>
            <a:rPr lang="en-US" dirty="0"/>
            <a:t>• </a:t>
          </a:r>
          <a:r>
            <a:rPr lang="en-US" b="1" dirty="0"/>
            <a:t>Hydrocooling </a:t>
          </a:r>
          <a:endParaRPr lang="en-US" dirty="0"/>
        </a:p>
      </dgm:t>
    </dgm:pt>
    <dgm:pt modelId="{C68D3DE8-00C4-45E9-B418-C2DF94DEC44D}" type="parTrans" cxnId="{7CEAD4FF-9DB4-4C2A-978B-BF04DA06DFF7}">
      <dgm:prSet/>
      <dgm:spPr/>
      <dgm:t>
        <a:bodyPr/>
        <a:lstStyle/>
        <a:p>
          <a:endParaRPr lang="en-US"/>
        </a:p>
      </dgm:t>
    </dgm:pt>
    <dgm:pt modelId="{97E68C66-7A5C-488C-9D4C-54E5AF523D34}" type="sibTrans" cxnId="{7CEAD4FF-9DB4-4C2A-978B-BF04DA06DFF7}">
      <dgm:prSet/>
      <dgm:spPr/>
      <dgm:t>
        <a:bodyPr/>
        <a:lstStyle/>
        <a:p>
          <a:endParaRPr lang="en-US"/>
        </a:p>
      </dgm:t>
    </dgm:pt>
    <dgm:pt modelId="{686954B0-9F6C-4485-8CE8-C3757DB4FC87}">
      <dgm:prSet/>
      <dgm:spPr/>
      <dgm:t>
        <a:bodyPr/>
        <a:lstStyle/>
        <a:p>
          <a:r>
            <a:rPr lang="en-US"/>
            <a:t>• </a:t>
          </a:r>
          <a:r>
            <a:rPr lang="en-US" b="1"/>
            <a:t>Fruit sizing</a:t>
          </a:r>
          <a:endParaRPr lang="en-US"/>
        </a:p>
      </dgm:t>
    </dgm:pt>
    <dgm:pt modelId="{CEF8485D-3EC5-408B-A88B-CFBB5CFB30FA}" type="parTrans" cxnId="{10D39AF1-EEBB-4C43-B455-8C5755242568}">
      <dgm:prSet/>
      <dgm:spPr/>
      <dgm:t>
        <a:bodyPr/>
        <a:lstStyle/>
        <a:p>
          <a:endParaRPr lang="en-US"/>
        </a:p>
      </dgm:t>
    </dgm:pt>
    <dgm:pt modelId="{3F704059-4A2E-4941-8586-338F4C581AE9}" type="sibTrans" cxnId="{10D39AF1-EEBB-4C43-B455-8C5755242568}">
      <dgm:prSet/>
      <dgm:spPr/>
      <dgm:t>
        <a:bodyPr/>
        <a:lstStyle/>
        <a:p>
          <a:endParaRPr lang="en-US"/>
        </a:p>
      </dgm:t>
    </dgm:pt>
    <dgm:pt modelId="{28AF377A-28CD-46C7-8B0E-8FE0D0078F85}">
      <dgm:prSet/>
      <dgm:spPr/>
      <dgm:t>
        <a:bodyPr/>
        <a:lstStyle/>
        <a:p>
          <a:r>
            <a:rPr lang="en-US"/>
            <a:t>• </a:t>
          </a:r>
          <a:r>
            <a:rPr lang="en-US" b="1"/>
            <a:t>Grading &amp; box filling</a:t>
          </a:r>
          <a:endParaRPr lang="en-US"/>
        </a:p>
      </dgm:t>
    </dgm:pt>
    <dgm:pt modelId="{668E06E7-9AAD-4F82-B86B-E637BC0B9148}" type="parTrans" cxnId="{5324909C-DAC0-45B9-BDEF-ABA704F4133D}">
      <dgm:prSet/>
      <dgm:spPr/>
      <dgm:t>
        <a:bodyPr/>
        <a:lstStyle/>
        <a:p>
          <a:endParaRPr lang="en-US"/>
        </a:p>
      </dgm:t>
    </dgm:pt>
    <dgm:pt modelId="{E1DB949B-C706-478B-90CF-5B9E0370D102}" type="sibTrans" cxnId="{5324909C-DAC0-45B9-BDEF-ABA704F4133D}">
      <dgm:prSet/>
      <dgm:spPr/>
      <dgm:t>
        <a:bodyPr/>
        <a:lstStyle/>
        <a:p>
          <a:endParaRPr lang="en-US"/>
        </a:p>
      </dgm:t>
    </dgm:pt>
    <dgm:pt modelId="{CFF92E47-A19D-4B8F-B57D-9A10814BA668}">
      <dgm:prSet/>
      <dgm:spPr/>
      <dgm:t>
        <a:bodyPr/>
        <a:lstStyle/>
        <a:p>
          <a:r>
            <a:rPr lang="en-US"/>
            <a:t>• </a:t>
          </a:r>
          <a:r>
            <a:rPr lang="en-US" b="1"/>
            <a:t>Modified atmosphere packaging (optional)</a:t>
          </a:r>
          <a:endParaRPr lang="en-US"/>
        </a:p>
      </dgm:t>
    </dgm:pt>
    <dgm:pt modelId="{83D645D7-D074-4CF2-9D88-C7D9ED82705F}" type="parTrans" cxnId="{AA5B7246-5A45-43C5-AEB6-AE8E946E85B8}">
      <dgm:prSet/>
      <dgm:spPr/>
      <dgm:t>
        <a:bodyPr/>
        <a:lstStyle/>
        <a:p>
          <a:endParaRPr lang="en-US"/>
        </a:p>
      </dgm:t>
    </dgm:pt>
    <dgm:pt modelId="{7E581CC6-815D-4D61-8394-083D2A5B2973}" type="sibTrans" cxnId="{AA5B7246-5A45-43C5-AEB6-AE8E946E85B8}">
      <dgm:prSet/>
      <dgm:spPr/>
      <dgm:t>
        <a:bodyPr/>
        <a:lstStyle/>
        <a:p>
          <a:endParaRPr lang="en-US"/>
        </a:p>
      </dgm:t>
    </dgm:pt>
    <dgm:pt modelId="{A4137301-D336-4DD2-8FAD-C37AEE8A57B2}" type="pres">
      <dgm:prSet presAssocID="{2FBFCD8F-E38A-43CC-B508-D7330DA77619}" presName="vert0" presStyleCnt="0">
        <dgm:presLayoutVars>
          <dgm:dir/>
          <dgm:animOne val="branch"/>
          <dgm:animLvl val="lvl"/>
        </dgm:presLayoutVars>
      </dgm:prSet>
      <dgm:spPr/>
    </dgm:pt>
    <dgm:pt modelId="{EAD4F91B-9276-4C9E-ABC2-76CAAA7BB908}" type="pres">
      <dgm:prSet presAssocID="{698CF3D2-11F1-4960-AEB0-7A73BBEFFACB}" presName="thickLine" presStyleLbl="alignNode1" presStyleIdx="0" presStyleCnt="8"/>
      <dgm:spPr/>
    </dgm:pt>
    <dgm:pt modelId="{EB13CD2E-A3FA-404F-B4BD-EBDD28D4F6CC}" type="pres">
      <dgm:prSet presAssocID="{698CF3D2-11F1-4960-AEB0-7A73BBEFFACB}" presName="horz1" presStyleCnt="0"/>
      <dgm:spPr/>
    </dgm:pt>
    <dgm:pt modelId="{AD18ED12-EADB-4929-8BFD-975B13345F50}" type="pres">
      <dgm:prSet presAssocID="{698CF3D2-11F1-4960-AEB0-7A73BBEFFACB}" presName="tx1" presStyleLbl="revTx" presStyleIdx="0" presStyleCnt="8"/>
      <dgm:spPr/>
    </dgm:pt>
    <dgm:pt modelId="{70DF96EC-7C72-4D54-ACF4-A81D9E031CDB}" type="pres">
      <dgm:prSet presAssocID="{698CF3D2-11F1-4960-AEB0-7A73BBEFFACB}" presName="vert1" presStyleCnt="0"/>
      <dgm:spPr/>
    </dgm:pt>
    <dgm:pt modelId="{DD00354A-ACCE-4A66-9C36-7F8E80FE3383}" type="pres">
      <dgm:prSet presAssocID="{1C4E6952-5D17-431F-997F-AA5B77ED4A5D}" presName="thickLine" presStyleLbl="alignNode1" presStyleIdx="1" presStyleCnt="8"/>
      <dgm:spPr/>
    </dgm:pt>
    <dgm:pt modelId="{8F55E4EC-A1D1-455B-BF7D-74FDF99FA5DC}" type="pres">
      <dgm:prSet presAssocID="{1C4E6952-5D17-431F-997F-AA5B77ED4A5D}" presName="horz1" presStyleCnt="0"/>
      <dgm:spPr/>
    </dgm:pt>
    <dgm:pt modelId="{634A5843-95B6-480A-8F6E-A9CBE39C3411}" type="pres">
      <dgm:prSet presAssocID="{1C4E6952-5D17-431F-997F-AA5B77ED4A5D}" presName="tx1" presStyleLbl="revTx" presStyleIdx="1" presStyleCnt="8"/>
      <dgm:spPr/>
    </dgm:pt>
    <dgm:pt modelId="{F96A3BC3-0B75-4F6F-A2BE-9044689BEFCD}" type="pres">
      <dgm:prSet presAssocID="{1C4E6952-5D17-431F-997F-AA5B77ED4A5D}" presName="vert1" presStyleCnt="0"/>
      <dgm:spPr/>
    </dgm:pt>
    <dgm:pt modelId="{DBC3C881-51AB-4CE6-8C8E-8CD04E90E08D}" type="pres">
      <dgm:prSet presAssocID="{441BD549-9F93-4A2D-89BF-9C36DFE8D718}" presName="thickLine" presStyleLbl="alignNode1" presStyleIdx="2" presStyleCnt="8"/>
      <dgm:spPr/>
    </dgm:pt>
    <dgm:pt modelId="{26A492D9-A650-4F34-82BD-A9E35C604E4A}" type="pres">
      <dgm:prSet presAssocID="{441BD549-9F93-4A2D-89BF-9C36DFE8D718}" presName="horz1" presStyleCnt="0"/>
      <dgm:spPr/>
    </dgm:pt>
    <dgm:pt modelId="{E3878243-5F86-45F3-95F7-A892E728123A}" type="pres">
      <dgm:prSet presAssocID="{441BD549-9F93-4A2D-89BF-9C36DFE8D718}" presName="tx1" presStyleLbl="revTx" presStyleIdx="2" presStyleCnt="8"/>
      <dgm:spPr/>
    </dgm:pt>
    <dgm:pt modelId="{4CCDA5E8-7E2A-4D27-AB5E-DED14C34C1A1}" type="pres">
      <dgm:prSet presAssocID="{441BD549-9F93-4A2D-89BF-9C36DFE8D718}" presName="vert1" presStyleCnt="0"/>
      <dgm:spPr/>
    </dgm:pt>
    <dgm:pt modelId="{413DA31B-E50D-4525-AFEE-035C47CE48C7}" type="pres">
      <dgm:prSet presAssocID="{6ED5EA44-D24F-4274-BA79-6A9F6054530F}" presName="thickLine" presStyleLbl="alignNode1" presStyleIdx="3" presStyleCnt="8"/>
      <dgm:spPr/>
    </dgm:pt>
    <dgm:pt modelId="{47BAECB9-74EB-41EC-9B88-B4D39FB58544}" type="pres">
      <dgm:prSet presAssocID="{6ED5EA44-D24F-4274-BA79-6A9F6054530F}" presName="horz1" presStyleCnt="0"/>
      <dgm:spPr/>
    </dgm:pt>
    <dgm:pt modelId="{496B205E-5EBD-41D0-BDFE-DD7DDB254FFE}" type="pres">
      <dgm:prSet presAssocID="{6ED5EA44-D24F-4274-BA79-6A9F6054530F}" presName="tx1" presStyleLbl="revTx" presStyleIdx="3" presStyleCnt="8"/>
      <dgm:spPr/>
    </dgm:pt>
    <dgm:pt modelId="{A4115D1B-468D-4CC4-971E-920605E17E24}" type="pres">
      <dgm:prSet presAssocID="{6ED5EA44-D24F-4274-BA79-6A9F6054530F}" presName="vert1" presStyleCnt="0"/>
      <dgm:spPr/>
    </dgm:pt>
    <dgm:pt modelId="{AFBF8A39-80A2-4B36-967F-1D97E7EA138B}" type="pres">
      <dgm:prSet presAssocID="{45DF33DC-DF78-4647-A02E-B87451E3C9C0}" presName="thickLine" presStyleLbl="alignNode1" presStyleIdx="4" presStyleCnt="8"/>
      <dgm:spPr/>
    </dgm:pt>
    <dgm:pt modelId="{42EB5440-174B-4BA5-BA68-CE24BA5F45AF}" type="pres">
      <dgm:prSet presAssocID="{45DF33DC-DF78-4647-A02E-B87451E3C9C0}" presName="horz1" presStyleCnt="0"/>
      <dgm:spPr/>
    </dgm:pt>
    <dgm:pt modelId="{D1489968-D1AF-4466-BA2B-462CB0999957}" type="pres">
      <dgm:prSet presAssocID="{45DF33DC-DF78-4647-A02E-B87451E3C9C0}" presName="tx1" presStyleLbl="revTx" presStyleIdx="4" presStyleCnt="8"/>
      <dgm:spPr/>
    </dgm:pt>
    <dgm:pt modelId="{FFDB3965-9AF4-4442-934B-6DCEE79CE018}" type="pres">
      <dgm:prSet presAssocID="{45DF33DC-DF78-4647-A02E-B87451E3C9C0}" presName="vert1" presStyleCnt="0"/>
      <dgm:spPr/>
    </dgm:pt>
    <dgm:pt modelId="{A811101D-0A64-4551-B7A0-6AEB05E43207}" type="pres">
      <dgm:prSet presAssocID="{686954B0-9F6C-4485-8CE8-C3757DB4FC87}" presName="thickLine" presStyleLbl="alignNode1" presStyleIdx="5" presStyleCnt="8"/>
      <dgm:spPr/>
    </dgm:pt>
    <dgm:pt modelId="{A39DBF79-21CD-4BF7-82F2-981A33DBF91B}" type="pres">
      <dgm:prSet presAssocID="{686954B0-9F6C-4485-8CE8-C3757DB4FC87}" presName="horz1" presStyleCnt="0"/>
      <dgm:spPr/>
    </dgm:pt>
    <dgm:pt modelId="{0DB1936F-8325-4421-B893-751DEF15FB65}" type="pres">
      <dgm:prSet presAssocID="{686954B0-9F6C-4485-8CE8-C3757DB4FC87}" presName="tx1" presStyleLbl="revTx" presStyleIdx="5" presStyleCnt="8"/>
      <dgm:spPr/>
    </dgm:pt>
    <dgm:pt modelId="{49144BF8-979A-46BE-8010-5F2E08A9A934}" type="pres">
      <dgm:prSet presAssocID="{686954B0-9F6C-4485-8CE8-C3757DB4FC87}" presName="vert1" presStyleCnt="0"/>
      <dgm:spPr/>
    </dgm:pt>
    <dgm:pt modelId="{3267B204-B115-4D04-9AF4-8D32D447D936}" type="pres">
      <dgm:prSet presAssocID="{28AF377A-28CD-46C7-8B0E-8FE0D0078F85}" presName="thickLine" presStyleLbl="alignNode1" presStyleIdx="6" presStyleCnt="8"/>
      <dgm:spPr/>
    </dgm:pt>
    <dgm:pt modelId="{C660E0BE-E738-4FE1-9AAD-7A32AB28592F}" type="pres">
      <dgm:prSet presAssocID="{28AF377A-28CD-46C7-8B0E-8FE0D0078F85}" presName="horz1" presStyleCnt="0"/>
      <dgm:spPr/>
    </dgm:pt>
    <dgm:pt modelId="{9C4A7A8C-ADF1-46D5-B0BC-A8447CD6141F}" type="pres">
      <dgm:prSet presAssocID="{28AF377A-28CD-46C7-8B0E-8FE0D0078F85}" presName="tx1" presStyleLbl="revTx" presStyleIdx="6" presStyleCnt="8"/>
      <dgm:spPr/>
    </dgm:pt>
    <dgm:pt modelId="{DC00894E-B5E2-4C94-9BDD-8E15E9117699}" type="pres">
      <dgm:prSet presAssocID="{28AF377A-28CD-46C7-8B0E-8FE0D0078F85}" presName="vert1" presStyleCnt="0"/>
      <dgm:spPr/>
    </dgm:pt>
    <dgm:pt modelId="{76CE3CEA-F8BE-45C9-B63E-177A3ABDF617}" type="pres">
      <dgm:prSet presAssocID="{CFF92E47-A19D-4B8F-B57D-9A10814BA668}" presName="thickLine" presStyleLbl="alignNode1" presStyleIdx="7" presStyleCnt="8"/>
      <dgm:spPr/>
    </dgm:pt>
    <dgm:pt modelId="{FD4699AB-9286-45AE-B186-E7C752D85CA5}" type="pres">
      <dgm:prSet presAssocID="{CFF92E47-A19D-4B8F-B57D-9A10814BA668}" presName="horz1" presStyleCnt="0"/>
      <dgm:spPr/>
    </dgm:pt>
    <dgm:pt modelId="{46628D78-6B22-4EAC-94EB-84A56EBBC4A1}" type="pres">
      <dgm:prSet presAssocID="{CFF92E47-A19D-4B8F-B57D-9A10814BA668}" presName="tx1" presStyleLbl="revTx" presStyleIdx="7" presStyleCnt="8"/>
      <dgm:spPr/>
    </dgm:pt>
    <dgm:pt modelId="{EA3CCC14-2B28-465C-920A-3DACD8725807}" type="pres">
      <dgm:prSet presAssocID="{CFF92E47-A19D-4B8F-B57D-9A10814BA668}" presName="vert1" presStyleCnt="0"/>
      <dgm:spPr/>
    </dgm:pt>
  </dgm:ptLst>
  <dgm:cxnLst>
    <dgm:cxn modelId="{0D531F0A-D37B-41DA-86C4-BA5F931E9F9B}" type="presOf" srcId="{6ED5EA44-D24F-4274-BA79-6A9F6054530F}" destId="{496B205E-5EBD-41D0-BDFE-DD7DDB254FFE}" srcOrd="0" destOrd="0" presId="urn:microsoft.com/office/officeart/2008/layout/LinedList"/>
    <dgm:cxn modelId="{D03F1D21-B30A-4BA4-A1B9-9CF864E5BC86}" srcId="{2FBFCD8F-E38A-43CC-B508-D7330DA77619}" destId="{441BD549-9F93-4A2D-89BF-9C36DFE8D718}" srcOrd="2" destOrd="0" parTransId="{C7F880C1-1FFF-4FE1-BB9B-55DE08925B3C}" sibTransId="{C2FB2F54-6646-4C77-8F4A-78B5556F0063}"/>
    <dgm:cxn modelId="{5503CC26-CB55-4856-A331-FD77CA44AA47}" type="presOf" srcId="{2FBFCD8F-E38A-43CC-B508-D7330DA77619}" destId="{A4137301-D336-4DD2-8FAD-C37AEE8A57B2}" srcOrd="0" destOrd="0" presId="urn:microsoft.com/office/officeart/2008/layout/LinedList"/>
    <dgm:cxn modelId="{D8FC3C5C-A75A-4013-B297-C75052F2F3C8}" srcId="{2FBFCD8F-E38A-43CC-B508-D7330DA77619}" destId="{698CF3D2-11F1-4960-AEB0-7A73BBEFFACB}" srcOrd="0" destOrd="0" parTransId="{91CC192E-3DDB-4749-8B95-BBD8349C4D49}" sibTransId="{55BF7C87-ACD2-4C35-978B-0154BE2DFCA1}"/>
    <dgm:cxn modelId="{AA5B7246-5A45-43C5-AEB6-AE8E946E85B8}" srcId="{2FBFCD8F-E38A-43CC-B508-D7330DA77619}" destId="{CFF92E47-A19D-4B8F-B57D-9A10814BA668}" srcOrd="7" destOrd="0" parTransId="{83D645D7-D074-4CF2-9D88-C7D9ED82705F}" sibTransId="{7E581CC6-815D-4D61-8394-083D2A5B2973}"/>
    <dgm:cxn modelId="{549BA569-CD7F-4758-8BEB-FC55DD256DB8}" type="presOf" srcId="{CFF92E47-A19D-4B8F-B57D-9A10814BA668}" destId="{46628D78-6B22-4EAC-94EB-84A56EBBC4A1}" srcOrd="0" destOrd="0" presId="urn:microsoft.com/office/officeart/2008/layout/LinedList"/>
    <dgm:cxn modelId="{9F81A874-A49F-4C0E-B87F-86BBA8E4A67D}" type="presOf" srcId="{698CF3D2-11F1-4960-AEB0-7A73BBEFFACB}" destId="{AD18ED12-EADB-4929-8BFD-975B13345F50}" srcOrd="0" destOrd="0" presId="urn:microsoft.com/office/officeart/2008/layout/LinedList"/>
    <dgm:cxn modelId="{DE71E07A-D1A2-468F-8C25-4A4BF983C734}" srcId="{2FBFCD8F-E38A-43CC-B508-D7330DA77619}" destId="{1C4E6952-5D17-431F-997F-AA5B77ED4A5D}" srcOrd="1" destOrd="0" parTransId="{236284B7-3ED1-4885-B532-9D3E99A42991}" sibTransId="{0C000736-F600-46CA-BA50-8746C90B4EE8}"/>
    <dgm:cxn modelId="{5324909C-DAC0-45B9-BDEF-ABA704F4133D}" srcId="{2FBFCD8F-E38A-43CC-B508-D7330DA77619}" destId="{28AF377A-28CD-46C7-8B0E-8FE0D0078F85}" srcOrd="6" destOrd="0" parTransId="{668E06E7-9AAD-4F82-B86B-E637BC0B9148}" sibTransId="{E1DB949B-C706-478B-90CF-5B9E0370D102}"/>
    <dgm:cxn modelId="{F1F988B0-023B-4FCB-8CA8-58FFF6BB0679}" type="presOf" srcId="{28AF377A-28CD-46C7-8B0E-8FE0D0078F85}" destId="{9C4A7A8C-ADF1-46D5-B0BC-A8447CD6141F}" srcOrd="0" destOrd="0" presId="urn:microsoft.com/office/officeart/2008/layout/LinedList"/>
    <dgm:cxn modelId="{802738CF-9D78-4F7E-AEBD-130F98BB9188}" type="presOf" srcId="{1C4E6952-5D17-431F-997F-AA5B77ED4A5D}" destId="{634A5843-95B6-480A-8F6E-A9CBE39C3411}" srcOrd="0" destOrd="0" presId="urn:microsoft.com/office/officeart/2008/layout/LinedList"/>
    <dgm:cxn modelId="{7B3D07D2-9ED0-4A71-9940-C2E88F32FE9A}" srcId="{2FBFCD8F-E38A-43CC-B508-D7330DA77619}" destId="{6ED5EA44-D24F-4274-BA79-6A9F6054530F}" srcOrd="3" destOrd="0" parTransId="{CDA1485C-2EB0-48C9-AC73-3F21FB618942}" sibTransId="{61BF060F-AFAD-45A4-9F86-BB80B3FEB927}"/>
    <dgm:cxn modelId="{CD47DED5-701B-4F0B-B08B-D09653B38A73}" type="presOf" srcId="{441BD549-9F93-4A2D-89BF-9C36DFE8D718}" destId="{E3878243-5F86-45F3-95F7-A892E728123A}" srcOrd="0" destOrd="0" presId="urn:microsoft.com/office/officeart/2008/layout/LinedList"/>
    <dgm:cxn modelId="{FD0575E4-F3DE-4C6A-8390-3418D48611AA}" type="presOf" srcId="{686954B0-9F6C-4485-8CE8-C3757DB4FC87}" destId="{0DB1936F-8325-4421-B893-751DEF15FB65}" srcOrd="0" destOrd="0" presId="urn:microsoft.com/office/officeart/2008/layout/LinedList"/>
    <dgm:cxn modelId="{10D39AF1-EEBB-4C43-B455-8C5755242568}" srcId="{2FBFCD8F-E38A-43CC-B508-D7330DA77619}" destId="{686954B0-9F6C-4485-8CE8-C3757DB4FC87}" srcOrd="5" destOrd="0" parTransId="{CEF8485D-3EC5-408B-A88B-CFBB5CFB30FA}" sibTransId="{3F704059-4A2E-4941-8586-338F4C581AE9}"/>
    <dgm:cxn modelId="{406CF1F9-3081-4AD2-B466-2F0D78384BAE}" type="presOf" srcId="{45DF33DC-DF78-4647-A02E-B87451E3C9C0}" destId="{D1489968-D1AF-4466-BA2B-462CB0999957}" srcOrd="0" destOrd="0" presId="urn:microsoft.com/office/officeart/2008/layout/LinedList"/>
    <dgm:cxn modelId="{7CEAD4FF-9DB4-4C2A-978B-BF04DA06DFF7}" srcId="{2FBFCD8F-E38A-43CC-B508-D7330DA77619}" destId="{45DF33DC-DF78-4647-A02E-B87451E3C9C0}" srcOrd="4" destOrd="0" parTransId="{C68D3DE8-00C4-45E9-B418-C2DF94DEC44D}" sibTransId="{97E68C66-7A5C-488C-9D4C-54E5AF523D34}"/>
    <dgm:cxn modelId="{258F6C0F-09E0-4DD9-B902-B30E61CDF21E}" type="presParOf" srcId="{A4137301-D336-4DD2-8FAD-C37AEE8A57B2}" destId="{EAD4F91B-9276-4C9E-ABC2-76CAAA7BB908}" srcOrd="0" destOrd="0" presId="urn:microsoft.com/office/officeart/2008/layout/LinedList"/>
    <dgm:cxn modelId="{4B75E2B8-FD0A-4CC6-8D40-BBE9E7D2DB38}" type="presParOf" srcId="{A4137301-D336-4DD2-8FAD-C37AEE8A57B2}" destId="{EB13CD2E-A3FA-404F-B4BD-EBDD28D4F6CC}" srcOrd="1" destOrd="0" presId="urn:microsoft.com/office/officeart/2008/layout/LinedList"/>
    <dgm:cxn modelId="{D7902B22-8EB8-4720-804E-DB68393635CD}" type="presParOf" srcId="{EB13CD2E-A3FA-404F-B4BD-EBDD28D4F6CC}" destId="{AD18ED12-EADB-4929-8BFD-975B13345F50}" srcOrd="0" destOrd="0" presId="urn:microsoft.com/office/officeart/2008/layout/LinedList"/>
    <dgm:cxn modelId="{CE4574EA-F908-4502-9E17-97788DE7A11D}" type="presParOf" srcId="{EB13CD2E-A3FA-404F-B4BD-EBDD28D4F6CC}" destId="{70DF96EC-7C72-4D54-ACF4-A81D9E031CDB}" srcOrd="1" destOrd="0" presId="urn:microsoft.com/office/officeart/2008/layout/LinedList"/>
    <dgm:cxn modelId="{E1693053-3DC6-4F85-9854-7ABE6ED45871}" type="presParOf" srcId="{A4137301-D336-4DD2-8FAD-C37AEE8A57B2}" destId="{DD00354A-ACCE-4A66-9C36-7F8E80FE3383}" srcOrd="2" destOrd="0" presId="urn:microsoft.com/office/officeart/2008/layout/LinedList"/>
    <dgm:cxn modelId="{B95141BB-FC4B-483E-8CD2-F0E8F79F36D6}" type="presParOf" srcId="{A4137301-D336-4DD2-8FAD-C37AEE8A57B2}" destId="{8F55E4EC-A1D1-455B-BF7D-74FDF99FA5DC}" srcOrd="3" destOrd="0" presId="urn:microsoft.com/office/officeart/2008/layout/LinedList"/>
    <dgm:cxn modelId="{B9EEBCD1-BCDF-46EF-B237-06EFE4664216}" type="presParOf" srcId="{8F55E4EC-A1D1-455B-BF7D-74FDF99FA5DC}" destId="{634A5843-95B6-480A-8F6E-A9CBE39C3411}" srcOrd="0" destOrd="0" presId="urn:microsoft.com/office/officeart/2008/layout/LinedList"/>
    <dgm:cxn modelId="{A281393C-915B-49E0-BD1E-3E849AECDCC2}" type="presParOf" srcId="{8F55E4EC-A1D1-455B-BF7D-74FDF99FA5DC}" destId="{F96A3BC3-0B75-4F6F-A2BE-9044689BEFCD}" srcOrd="1" destOrd="0" presId="urn:microsoft.com/office/officeart/2008/layout/LinedList"/>
    <dgm:cxn modelId="{46AF3ACE-8BB0-47C9-9656-1601838192CD}" type="presParOf" srcId="{A4137301-D336-4DD2-8FAD-C37AEE8A57B2}" destId="{DBC3C881-51AB-4CE6-8C8E-8CD04E90E08D}" srcOrd="4" destOrd="0" presId="urn:microsoft.com/office/officeart/2008/layout/LinedList"/>
    <dgm:cxn modelId="{CB4DBA2D-6564-41D4-BB8C-0D8B3519D492}" type="presParOf" srcId="{A4137301-D336-4DD2-8FAD-C37AEE8A57B2}" destId="{26A492D9-A650-4F34-82BD-A9E35C604E4A}" srcOrd="5" destOrd="0" presId="urn:microsoft.com/office/officeart/2008/layout/LinedList"/>
    <dgm:cxn modelId="{25214F66-F087-4382-867E-99AEBFB62B2D}" type="presParOf" srcId="{26A492D9-A650-4F34-82BD-A9E35C604E4A}" destId="{E3878243-5F86-45F3-95F7-A892E728123A}" srcOrd="0" destOrd="0" presId="urn:microsoft.com/office/officeart/2008/layout/LinedList"/>
    <dgm:cxn modelId="{D18389B1-7E7F-419E-A198-40227704FDDB}" type="presParOf" srcId="{26A492D9-A650-4F34-82BD-A9E35C604E4A}" destId="{4CCDA5E8-7E2A-4D27-AB5E-DED14C34C1A1}" srcOrd="1" destOrd="0" presId="urn:microsoft.com/office/officeart/2008/layout/LinedList"/>
    <dgm:cxn modelId="{99B3241D-ECC8-49EA-A15A-3FB28C44779C}" type="presParOf" srcId="{A4137301-D336-4DD2-8FAD-C37AEE8A57B2}" destId="{413DA31B-E50D-4525-AFEE-035C47CE48C7}" srcOrd="6" destOrd="0" presId="urn:microsoft.com/office/officeart/2008/layout/LinedList"/>
    <dgm:cxn modelId="{94228AD9-8D29-490E-83F3-F0592EF97F76}" type="presParOf" srcId="{A4137301-D336-4DD2-8FAD-C37AEE8A57B2}" destId="{47BAECB9-74EB-41EC-9B88-B4D39FB58544}" srcOrd="7" destOrd="0" presId="urn:microsoft.com/office/officeart/2008/layout/LinedList"/>
    <dgm:cxn modelId="{91CD7119-FD5B-4BFD-B521-335461B00756}" type="presParOf" srcId="{47BAECB9-74EB-41EC-9B88-B4D39FB58544}" destId="{496B205E-5EBD-41D0-BDFE-DD7DDB254FFE}" srcOrd="0" destOrd="0" presId="urn:microsoft.com/office/officeart/2008/layout/LinedList"/>
    <dgm:cxn modelId="{210AE83D-396C-4899-B96F-CE94222E893F}" type="presParOf" srcId="{47BAECB9-74EB-41EC-9B88-B4D39FB58544}" destId="{A4115D1B-468D-4CC4-971E-920605E17E24}" srcOrd="1" destOrd="0" presId="urn:microsoft.com/office/officeart/2008/layout/LinedList"/>
    <dgm:cxn modelId="{F91A8ED2-1611-4025-A30F-FA589113CAD1}" type="presParOf" srcId="{A4137301-D336-4DD2-8FAD-C37AEE8A57B2}" destId="{AFBF8A39-80A2-4B36-967F-1D97E7EA138B}" srcOrd="8" destOrd="0" presId="urn:microsoft.com/office/officeart/2008/layout/LinedList"/>
    <dgm:cxn modelId="{B02F1204-1C3A-476D-9FB1-791DCC4B886B}" type="presParOf" srcId="{A4137301-D336-4DD2-8FAD-C37AEE8A57B2}" destId="{42EB5440-174B-4BA5-BA68-CE24BA5F45AF}" srcOrd="9" destOrd="0" presId="urn:microsoft.com/office/officeart/2008/layout/LinedList"/>
    <dgm:cxn modelId="{7A4A8B06-9BD3-45FA-B37B-B622B3E72229}" type="presParOf" srcId="{42EB5440-174B-4BA5-BA68-CE24BA5F45AF}" destId="{D1489968-D1AF-4466-BA2B-462CB0999957}" srcOrd="0" destOrd="0" presId="urn:microsoft.com/office/officeart/2008/layout/LinedList"/>
    <dgm:cxn modelId="{1FE5B93F-030F-4D9E-8DCD-0AF167139793}" type="presParOf" srcId="{42EB5440-174B-4BA5-BA68-CE24BA5F45AF}" destId="{FFDB3965-9AF4-4442-934B-6DCEE79CE018}" srcOrd="1" destOrd="0" presId="urn:microsoft.com/office/officeart/2008/layout/LinedList"/>
    <dgm:cxn modelId="{8C60D17E-299C-4272-9860-6210DC6988ED}" type="presParOf" srcId="{A4137301-D336-4DD2-8FAD-C37AEE8A57B2}" destId="{A811101D-0A64-4551-B7A0-6AEB05E43207}" srcOrd="10" destOrd="0" presId="urn:microsoft.com/office/officeart/2008/layout/LinedList"/>
    <dgm:cxn modelId="{C30A7A9D-5431-4225-8B7D-223F07C14745}" type="presParOf" srcId="{A4137301-D336-4DD2-8FAD-C37AEE8A57B2}" destId="{A39DBF79-21CD-4BF7-82F2-981A33DBF91B}" srcOrd="11" destOrd="0" presId="urn:microsoft.com/office/officeart/2008/layout/LinedList"/>
    <dgm:cxn modelId="{AD0F359E-E07C-4A1E-B99A-3F6E6F058205}" type="presParOf" srcId="{A39DBF79-21CD-4BF7-82F2-981A33DBF91B}" destId="{0DB1936F-8325-4421-B893-751DEF15FB65}" srcOrd="0" destOrd="0" presId="urn:microsoft.com/office/officeart/2008/layout/LinedList"/>
    <dgm:cxn modelId="{09AA339B-4084-4925-BEDA-82E91076DDEE}" type="presParOf" srcId="{A39DBF79-21CD-4BF7-82F2-981A33DBF91B}" destId="{49144BF8-979A-46BE-8010-5F2E08A9A934}" srcOrd="1" destOrd="0" presId="urn:microsoft.com/office/officeart/2008/layout/LinedList"/>
    <dgm:cxn modelId="{9C5D5C31-83B7-4158-ABC3-7564A2516F1E}" type="presParOf" srcId="{A4137301-D336-4DD2-8FAD-C37AEE8A57B2}" destId="{3267B204-B115-4D04-9AF4-8D32D447D936}" srcOrd="12" destOrd="0" presId="urn:microsoft.com/office/officeart/2008/layout/LinedList"/>
    <dgm:cxn modelId="{75B14B87-C35A-48BC-9E85-FA740643BAB6}" type="presParOf" srcId="{A4137301-D336-4DD2-8FAD-C37AEE8A57B2}" destId="{C660E0BE-E738-4FE1-9AAD-7A32AB28592F}" srcOrd="13" destOrd="0" presId="urn:microsoft.com/office/officeart/2008/layout/LinedList"/>
    <dgm:cxn modelId="{32C60FB8-2CFE-41A6-BDD0-7574AFEF417E}" type="presParOf" srcId="{C660E0BE-E738-4FE1-9AAD-7A32AB28592F}" destId="{9C4A7A8C-ADF1-46D5-B0BC-A8447CD6141F}" srcOrd="0" destOrd="0" presId="urn:microsoft.com/office/officeart/2008/layout/LinedList"/>
    <dgm:cxn modelId="{ACE77303-6A33-40FB-9AEC-D326E56B79A5}" type="presParOf" srcId="{C660E0BE-E738-4FE1-9AAD-7A32AB28592F}" destId="{DC00894E-B5E2-4C94-9BDD-8E15E9117699}" srcOrd="1" destOrd="0" presId="urn:microsoft.com/office/officeart/2008/layout/LinedList"/>
    <dgm:cxn modelId="{F56ABDCE-2D9A-4269-A79A-58E1CB49BDA4}" type="presParOf" srcId="{A4137301-D336-4DD2-8FAD-C37AEE8A57B2}" destId="{76CE3CEA-F8BE-45C9-B63E-177A3ABDF617}" srcOrd="14" destOrd="0" presId="urn:microsoft.com/office/officeart/2008/layout/LinedList"/>
    <dgm:cxn modelId="{8753D425-847B-4330-8886-676A95AC5742}" type="presParOf" srcId="{A4137301-D336-4DD2-8FAD-C37AEE8A57B2}" destId="{FD4699AB-9286-45AE-B186-E7C752D85CA5}" srcOrd="15" destOrd="0" presId="urn:microsoft.com/office/officeart/2008/layout/LinedList"/>
    <dgm:cxn modelId="{5191124E-3099-4C51-AEFA-6422A5A1D34B}" type="presParOf" srcId="{FD4699AB-9286-45AE-B186-E7C752D85CA5}" destId="{46628D78-6B22-4EAC-94EB-84A56EBBC4A1}" srcOrd="0" destOrd="0" presId="urn:microsoft.com/office/officeart/2008/layout/LinedList"/>
    <dgm:cxn modelId="{A11EE848-CA49-42E0-A203-7EAF242E5F0C}" type="presParOf" srcId="{FD4699AB-9286-45AE-B186-E7C752D85CA5}" destId="{EA3CCC14-2B28-465C-920A-3DACD872580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0C655-978F-4975-ACE8-BF28AA114890}">
      <dsp:nvSpPr>
        <dsp:cNvPr id="0" name=""/>
        <dsp:cNvSpPr/>
      </dsp:nvSpPr>
      <dsp:spPr>
        <a:xfrm>
          <a:off x="818999" y="710"/>
          <a:ext cx="3253641" cy="19521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t>ALIVE</a:t>
          </a:r>
        </a:p>
      </dsp:txBody>
      <dsp:txXfrm>
        <a:off x="818999" y="710"/>
        <a:ext cx="3253641" cy="1952184"/>
      </dsp:txXfrm>
    </dsp:sp>
    <dsp:sp modelId="{BA9BE379-CF83-47F0-84D1-32B66F521C05}">
      <dsp:nvSpPr>
        <dsp:cNvPr id="0" name=""/>
        <dsp:cNvSpPr/>
      </dsp:nvSpPr>
      <dsp:spPr>
        <a:xfrm>
          <a:off x="4398005" y="710"/>
          <a:ext cx="3253641" cy="1952184"/>
        </a:xfrm>
        <a:prstGeom prst="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t>BREATHING</a:t>
          </a:r>
        </a:p>
      </dsp:txBody>
      <dsp:txXfrm>
        <a:off x="4398005" y="710"/>
        <a:ext cx="3253641" cy="1952184"/>
      </dsp:txXfrm>
    </dsp:sp>
    <dsp:sp modelId="{B1339393-DD46-4012-8C6A-D5DFD9498D6C}">
      <dsp:nvSpPr>
        <dsp:cNvPr id="0" name=""/>
        <dsp:cNvSpPr/>
      </dsp:nvSpPr>
      <dsp:spPr>
        <a:xfrm>
          <a:off x="7977011" y="710"/>
          <a:ext cx="3253641" cy="1952184"/>
        </a:xfrm>
        <a:prstGeom prst="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t>RELEASING HEAT</a:t>
          </a:r>
        </a:p>
      </dsp:txBody>
      <dsp:txXfrm>
        <a:off x="7977011" y="710"/>
        <a:ext cx="3253641" cy="1952184"/>
      </dsp:txXfrm>
    </dsp:sp>
    <dsp:sp modelId="{0289EED8-61AA-4ADE-A58F-5181D7C9D929}">
      <dsp:nvSpPr>
        <dsp:cNvPr id="0" name=""/>
        <dsp:cNvSpPr/>
      </dsp:nvSpPr>
      <dsp:spPr>
        <a:xfrm>
          <a:off x="818999" y="2278260"/>
          <a:ext cx="3253641" cy="1952184"/>
        </a:xfrm>
        <a:prstGeom prst="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t>LOOSING MOISTURE</a:t>
          </a:r>
        </a:p>
      </dsp:txBody>
      <dsp:txXfrm>
        <a:off x="818999" y="2278260"/>
        <a:ext cx="3253641" cy="1952184"/>
      </dsp:txXfrm>
    </dsp:sp>
    <dsp:sp modelId="{218FB30A-088E-45D0-9E20-4DFBDA968238}">
      <dsp:nvSpPr>
        <dsp:cNvPr id="0" name=""/>
        <dsp:cNvSpPr/>
      </dsp:nvSpPr>
      <dsp:spPr>
        <a:xfrm>
          <a:off x="4398005" y="2278260"/>
          <a:ext cx="3253641" cy="1952184"/>
        </a:xfrm>
        <a:prstGeom prst="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t>GETTING SICK</a:t>
          </a:r>
        </a:p>
      </dsp:txBody>
      <dsp:txXfrm>
        <a:off x="4398005" y="2278260"/>
        <a:ext cx="3253641" cy="1952184"/>
      </dsp:txXfrm>
    </dsp:sp>
    <dsp:sp modelId="{A879BFFB-5656-46F2-AEF1-E8E8BCD9A967}">
      <dsp:nvSpPr>
        <dsp:cNvPr id="0" name=""/>
        <dsp:cNvSpPr/>
      </dsp:nvSpPr>
      <dsp:spPr>
        <a:xfrm>
          <a:off x="7977011" y="2278260"/>
          <a:ext cx="3253641" cy="1952184"/>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t>CAN DIE</a:t>
          </a:r>
        </a:p>
      </dsp:txBody>
      <dsp:txXfrm>
        <a:off x="7977011" y="2278260"/>
        <a:ext cx="3253641" cy="1952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4F91B-9276-4C9E-ABC2-76CAAA7BB908}">
      <dsp:nvSpPr>
        <dsp:cNvPr id="0" name=""/>
        <dsp:cNvSpPr/>
      </dsp:nvSpPr>
      <dsp:spPr>
        <a:xfrm>
          <a:off x="0" y="0"/>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8ED12-EADB-4929-8BFD-975B13345F50}">
      <dsp:nvSpPr>
        <dsp:cNvPr id="0" name=""/>
        <dsp:cNvSpPr/>
      </dsp:nvSpPr>
      <dsp:spPr>
        <a:xfrm>
          <a:off x="0" y="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Dump tank</a:t>
          </a:r>
          <a:endParaRPr lang="en-US" sz="2600" kern="1200"/>
        </a:p>
      </dsp:txBody>
      <dsp:txXfrm>
        <a:off x="0" y="0"/>
        <a:ext cx="10972800" cy="565745"/>
      </dsp:txXfrm>
    </dsp:sp>
    <dsp:sp modelId="{DD00354A-ACCE-4A66-9C36-7F8E80FE3383}">
      <dsp:nvSpPr>
        <dsp:cNvPr id="0" name=""/>
        <dsp:cNvSpPr/>
      </dsp:nvSpPr>
      <dsp:spPr>
        <a:xfrm>
          <a:off x="0" y="565745"/>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A5843-95B6-480A-8F6E-A9CBE39C3411}">
      <dsp:nvSpPr>
        <dsp:cNvPr id="0" name=""/>
        <dsp:cNvSpPr/>
      </dsp:nvSpPr>
      <dsp:spPr>
        <a:xfrm>
          <a:off x="0" y="565745"/>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Leaf eliminator (blower)</a:t>
          </a:r>
          <a:endParaRPr lang="en-US" sz="2600" kern="1200"/>
        </a:p>
      </dsp:txBody>
      <dsp:txXfrm>
        <a:off x="0" y="565745"/>
        <a:ext cx="10972800" cy="565745"/>
      </dsp:txXfrm>
    </dsp:sp>
    <dsp:sp modelId="{DBC3C881-51AB-4CE6-8C8E-8CD04E90E08D}">
      <dsp:nvSpPr>
        <dsp:cNvPr id="0" name=""/>
        <dsp:cNvSpPr/>
      </dsp:nvSpPr>
      <dsp:spPr>
        <a:xfrm>
          <a:off x="0" y="1131490"/>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78243-5F86-45F3-95F7-A892E728123A}">
      <dsp:nvSpPr>
        <dsp:cNvPr id="0" name=""/>
        <dsp:cNvSpPr/>
      </dsp:nvSpPr>
      <dsp:spPr>
        <a:xfrm>
          <a:off x="0" y="113149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Cluster cutter &amp; small fruit eliminator</a:t>
          </a:r>
          <a:endParaRPr lang="en-US" sz="2600" kern="1200"/>
        </a:p>
      </dsp:txBody>
      <dsp:txXfrm>
        <a:off x="0" y="1131490"/>
        <a:ext cx="10972800" cy="565745"/>
      </dsp:txXfrm>
    </dsp:sp>
    <dsp:sp modelId="{413DA31B-E50D-4525-AFEE-035C47CE48C7}">
      <dsp:nvSpPr>
        <dsp:cNvPr id="0" name=""/>
        <dsp:cNvSpPr/>
      </dsp:nvSpPr>
      <dsp:spPr>
        <a:xfrm>
          <a:off x="0" y="1697236"/>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6B205E-5EBD-41D0-BDFE-DD7DDB254FFE}">
      <dsp:nvSpPr>
        <dsp:cNvPr id="0" name=""/>
        <dsp:cNvSpPr/>
      </dsp:nvSpPr>
      <dsp:spPr>
        <a:xfrm>
          <a:off x="0" y="1697236"/>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Sorting</a:t>
          </a:r>
          <a:endParaRPr lang="en-US" sz="2600" kern="1200"/>
        </a:p>
      </dsp:txBody>
      <dsp:txXfrm>
        <a:off x="0" y="1697236"/>
        <a:ext cx="10972800" cy="565745"/>
      </dsp:txXfrm>
    </dsp:sp>
    <dsp:sp modelId="{AFBF8A39-80A2-4B36-967F-1D97E7EA138B}">
      <dsp:nvSpPr>
        <dsp:cNvPr id="0" name=""/>
        <dsp:cNvSpPr/>
      </dsp:nvSpPr>
      <dsp:spPr>
        <a:xfrm>
          <a:off x="0" y="2262981"/>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489968-D1AF-4466-BA2B-462CB0999957}">
      <dsp:nvSpPr>
        <dsp:cNvPr id="0" name=""/>
        <dsp:cNvSpPr/>
      </dsp:nvSpPr>
      <dsp:spPr>
        <a:xfrm>
          <a:off x="0" y="2262981"/>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 </a:t>
          </a:r>
          <a:r>
            <a:rPr lang="en-US" sz="2600" b="1" kern="1200" dirty="0"/>
            <a:t>Hydrocooling </a:t>
          </a:r>
          <a:endParaRPr lang="en-US" sz="2600" kern="1200" dirty="0"/>
        </a:p>
      </dsp:txBody>
      <dsp:txXfrm>
        <a:off x="0" y="2262981"/>
        <a:ext cx="10972800" cy="565745"/>
      </dsp:txXfrm>
    </dsp:sp>
    <dsp:sp modelId="{A811101D-0A64-4551-B7A0-6AEB05E43207}">
      <dsp:nvSpPr>
        <dsp:cNvPr id="0" name=""/>
        <dsp:cNvSpPr/>
      </dsp:nvSpPr>
      <dsp:spPr>
        <a:xfrm>
          <a:off x="0" y="2828726"/>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B1936F-8325-4421-B893-751DEF15FB65}">
      <dsp:nvSpPr>
        <dsp:cNvPr id="0" name=""/>
        <dsp:cNvSpPr/>
      </dsp:nvSpPr>
      <dsp:spPr>
        <a:xfrm>
          <a:off x="0" y="2828726"/>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Fruit sizing</a:t>
          </a:r>
          <a:endParaRPr lang="en-US" sz="2600" kern="1200"/>
        </a:p>
      </dsp:txBody>
      <dsp:txXfrm>
        <a:off x="0" y="2828726"/>
        <a:ext cx="10972800" cy="565745"/>
      </dsp:txXfrm>
    </dsp:sp>
    <dsp:sp modelId="{3267B204-B115-4D04-9AF4-8D32D447D936}">
      <dsp:nvSpPr>
        <dsp:cNvPr id="0" name=""/>
        <dsp:cNvSpPr/>
      </dsp:nvSpPr>
      <dsp:spPr>
        <a:xfrm>
          <a:off x="0" y="3394472"/>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A7A8C-ADF1-46D5-B0BC-A8447CD6141F}">
      <dsp:nvSpPr>
        <dsp:cNvPr id="0" name=""/>
        <dsp:cNvSpPr/>
      </dsp:nvSpPr>
      <dsp:spPr>
        <a:xfrm>
          <a:off x="0" y="3394472"/>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Grading &amp; box filling</a:t>
          </a:r>
          <a:endParaRPr lang="en-US" sz="2600" kern="1200"/>
        </a:p>
      </dsp:txBody>
      <dsp:txXfrm>
        <a:off x="0" y="3394472"/>
        <a:ext cx="10972800" cy="565745"/>
      </dsp:txXfrm>
    </dsp:sp>
    <dsp:sp modelId="{76CE3CEA-F8BE-45C9-B63E-177A3ABDF617}">
      <dsp:nvSpPr>
        <dsp:cNvPr id="0" name=""/>
        <dsp:cNvSpPr/>
      </dsp:nvSpPr>
      <dsp:spPr>
        <a:xfrm>
          <a:off x="0" y="3960217"/>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628D78-6B22-4EAC-94EB-84A56EBBC4A1}">
      <dsp:nvSpPr>
        <dsp:cNvPr id="0" name=""/>
        <dsp:cNvSpPr/>
      </dsp:nvSpPr>
      <dsp:spPr>
        <a:xfrm>
          <a:off x="0" y="3960217"/>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t>
          </a:r>
          <a:r>
            <a:rPr lang="en-US" sz="2600" b="1" kern="1200"/>
            <a:t>Modified atmosphere packaging (optional)</a:t>
          </a:r>
          <a:endParaRPr lang="en-US" sz="2600" kern="1200"/>
        </a:p>
      </dsp:txBody>
      <dsp:txXfrm>
        <a:off x="0" y="3960217"/>
        <a:ext cx="10972800" cy="5657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92C49-C529-49D9-A831-F8EE54AE8EF4}" type="datetimeFigureOut">
              <a:rPr lang="en-US" smtClean="0"/>
              <a:t>2/19/2026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7BAD5-AB5C-409F-94DD-C34B9A71C81E}" type="slidenum">
              <a:rPr lang="en-US" smtClean="0"/>
              <a:t>‹#›</a:t>
            </a:fld>
            <a:endParaRPr lang="en-US"/>
          </a:p>
        </p:txBody>
      </p:sp>
    </p:spTree>
    <p:extLst>
      <p:ext uri="{BB962C8B-B14F-4D97-AF65-F5344CB8AC3E}">
        <p14:creationId xmlns:p14="http://schemas.microsoft.com/office/powerpoint/2010/main" val="316529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98163-A617-44EE-8D17-902553921CB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675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33DB4-9E03-44AD-85CF-F02F4BCC3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466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hurdle approach: dump tank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33DB4-9E03-44AD-85CF-F02F4BCC3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95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BAD5-AB5C-409F-94DD-C34B9A71C81E}" type="slidenum">
              <a:rPr lang="en-US" smtClean="0"/>
              <a:t>2</a:t>
            </a:fld>
            <a:endParaRPr lang="en-US"/>
          </a:p>
        </p:txBody>
      </p:sp>
    </p:spTree>
    <p:extLst>
      <p:ext uri="{BB962C8B-B14F-4D97-AF65-F5344CB8AC3E}">
        <p14:creationId xmlns:p14="http://schemas.microsoft.com/office/powerpoint/2010/main" val="389194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33DB4-9E03-44AD-85CF-F02F4BCC3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54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Honaas lab with USDA ARS in Wenatchee is developing new technology to estimate maturity, and there for maturity linked traits, in pome fruit.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concept model shows how this technology might work as a service model, where we take crude RNA preps and mail them to a lab for PCR analysis. We run the data in sophisticated models to estimate differences in maturity.  Then, a digital grower report could be used to help make supply chain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have done more work in apples, where models work to predict storability across cultivars, but we now have preliminary models for European pear.</a:t>
            </a:r>
          </a:p>
          <a:p>
            <a:br>
              <a:rPr lang="en-US" dirty="0"/>
            </a:br>
            <a:r>
              <a:rPr lang="en-US" dirty="0"/>
              <a:t>*click for transition*</a:t>
            </a:r>
            <a:br>
              <a:rPr lang="en-US" dirty="0"/>
            </a:br>
            <a:br>
              <a:rPr lang="en-US" dirty="0"/>
            </a:br>
            <a:r>
              <a:rPr lang="en-US" dirty="0"/>
              <a:t>This accomplished 2 things: </a:t>
            </a:r>
          </a:p>
          <a:p>
            <a:r>
              <a:rPr lang="en-US" dirty="0"/>
              <a:t>1) Critical steps towards technology to help make supply chain decisions for pear, especially with regard to conditioning, </a:t>
            </a:r>
          </a:p>
          <a:p>
            <a:r>
              <a:rPr lang="en-US" dirty="0"/>
              <a:t>2) Strengthens our overall approach by adding a powerful comparative dimension  </a:t>
            </a:r>
          </a:p>
          <a:p>
            <a:endParaRPr lang="en-US" dirty="0"/>
          </a:p>
          <a:p>
            <a:r>
              <a:rPr lang="en-US" dirty="0"/>
              <a:t>We are looking at gene activity signatures that can be used to estimate fruit maturity and future fruit quality.  By doing experiments in APPLES AND PEARS we increase our chances to find robust and reliable markers that work across cultivars, and may even species – this is because the ancestor of apples and pears was likely a climacteric pome fruit species, and the same “maturity genes” were inherited by both crop species.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6864B-F148-5247-BF3B-288E3908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82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BAD5-AB5C-409F-94DD-C34B9A71C81E}" type="slidenum">
              <a:rPr lang="en-US" smtClean="0"/>
              <a:t>8</a:t>
            </a:fld>
            <a:endParaRPr lang="en-US"/>
          </a:p>
        </p:txBody>
      </p:sp>
    </p:spTree>
    <p:extLst>
      <p:ext uri="{BB962C8B-B14F-4D97-AF65-F5344CB8AC3E}">
        <p14:creationId xmlns:p14="http://schemas.microsoft.com/office/powerpoint/2010/main" val="56430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BAD5-AB5C-409F-94DD-C34B9A71C81E}" type="slidenum">
              <a:rPr lang="en-US" smtClean="0"/>
              <a:t>11</a:t>
            </a:fld>
            <a:endParaRPr lang="en-US"/>
          </a:p>
        </p:txBody>
      </p:sp>
    </p:spTree>
    <p:extLst>
      <p:ext uri="{BB962C8B-B14F-4D97-AF65-F5344CB8AC3E}">
        <p14:creationId xmlns:p14="http://schemas.microsoft.com/office/powerpoint/2010/main" val="139113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BAD5-AB5C-409F-94DD-C34B9A71C81E}" type="slidenum">
              <a:rPr lang="en-US" smtClean="0"/>
              <a:t>15</a:t>
            </a:fld>
            <a:endParaRPr lang="en-US"/>
          </a:p>
        </p:txBody>
      </p:sp>
    </p:spTree>
    <p:extLst>
      <p:ext uri="{BB962C8B-B14F-4D97-AF65-F5344CB8AC3E}">
        <p14:creationId xmlns:p14="http://schemas.microsoft.com/office/powerpoint/2010/main" val="171013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BAD5-AB5C-409F-94DD-C34B9A71C81E}" type="slidenum">
              <a:rPr lang="en-US" smtClean="0"/>
              <a:t>17</a:t>
            </a:fld>
            <a:endParaRPr lang="en-US"/>
          </a:p>
        </p:txBody>
      </p:sp>
    </p:spTree>
    <p:extLst>
      <p:ext uri="{BB962C8B-B14F-4D97-AF65-F5344CB8AC3E}">
        <p14:creationId xmlns:p14="http://schemas.microsoft.com/office/powerpoint/2010/main" val="120770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Also mention maturity</a:t>
            </a:r>
            <a:r>
              <a:rPr lang="en-US" baseline="0" dirty="0"/>
              <a:t> and variety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10A70B-B73F-4399-B6D5-52A224CF6E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51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24FC-FCFC-1207-D6E7-2B61B8B9F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A9B13-2890-1E9B-C497-080A9D594B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B3DFCC-A9D0-0B8C-1E9A-056C2B5E5E96}"/>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5" name="Footer Placeholder 4">
            <a:extLst>
              <a:ext uri="{FF2B5EF4-FFF2-40B4-BE49-F238E27FC236}">
                <a16:creationId xmlns:a16="http://schemas.microsoft.com/office/drawing/2014/main" id="{8BE6D0C2-D155-69AE-B882-3E9E5C46B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5B8FD-4FA3-EA47-17C3-2FDB33313D55}"/>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391685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AC3FD-D8A0-4411-DAE0-11D3AAAB49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3CD99-DAEB-D594-0F37-20C1AD2622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09371-B9A8-D6FA-6440-FC79B81477D7}"/>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5" name="Footer Placeholder 4">
            <a:extLst>
              <a:ext uri="{FF2B5EF4-FFF2-40B4-BE49-F238E27FC236}">
                <a16:creationId xmlns:a16="http://schemas.microsoft.com/office/drawing/2014/main" id="{17A39A7B-8BBF-16E8-1C4A-F26CBC041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4D295-34AA-6B20-A84C-4C9C62CDD9F8}"/>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120307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556E5-97E5-0CC4-B049-E440B8392F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9FFA13-D13B-61FA-9738-F11994E8AD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7EC12-2C68-07E4-44CE-3EB1D2C9208E}"/>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5" name="Footer Placeholder 4">
            <a:extLst>
              <a:ext uri="{FF2B5EF4-FFF2-40B4-BE49-F238E27FC236}">
                <a16:creationId xmlns:a16="http://schemas.microsoft.com/office/drawing/2014/main" id="{D53EC579-A317-6AF8-E0B2-6F235EDC9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48E6D-B928-DB8E-B68E-8D7FCD18D81B}"/>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4058010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quipo x4">
    <p:spTree>
      <p:nvGrpSpPr>
        <p:cNvPr id="1" name=""/>
        <p:cNvGrpSpPr/>
        <p:nvPr/>
      </p:nvGrpSpPr>
      <p:grpSpPr>
        <a:xfrm>
          <a:off x="0" y="0"/>
          <a:ext cx="0" cy="0"/>
          <a:chOff x="0" y="0"/>
          <a:chExt cx="0" cy="0"/>
        </a:xfrm>
      </p:grpSpPr>
      <p:sp>
        <p:nvSpPr>
          <p:cNvPr id="45" name="Título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noProof="0"/>
              <a:t>haga clic para modificar el estilo del título del patrón	</a:t>
            </a:r>
          </a:p>
        </p:txBody>
      </p:sp>
      <p:sp>
        <p:nvSpPr>
          <p:cNvPr id="28" name="Forma libre: Forma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Marcador de posición de imagen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MX" noProof="0"/>
              <a:t>Haz clic en el icono para agregar una imagen</a:t>
            </a:r>
            <a:endParaRPr lang="es-ES" noProof="0"/>
          </a:p>
        </p:txBody>
      </p:sp>
      <p:sp>
        <p:nvSpPr>
          <p:cNvPr id="40" name="Marcador de posición de imagen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MX" noProof="0"/>
              <a:t>Haz clic en el icono para agregar una imagen</a:t>
            </a:r>
            <a:endParaRPr lang="es-ES" noProof="0"/>
          </a:p>
        </p:txBody>
      </p:sp>
      <p:sp>
        <p:nvSpPr>
          <p:cNvPr id="41" name="Marcador de posición de imagen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MX" noProof="0"/>
              <a:t>Haz clic en el icono para agregar una imagen</a:t>
            </a:r>
            <a:endParaRPr lang="es-ES" noProof="0"/>
          </a:p>
        </p:txBody>
      </p:sp>
      <p:sp>
        <p:nvSpPr>
          <p:cNvPr id="42" name="Marcador de posición de imagen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MX" noProof="0"/>
              <a:t>Haz clic en el icono para agregar una imagen</a:t>
            </a:r>
            <a:endParaRPr lang="es-ES" noProof="0"/>
          </a:p>
        </p:txBody>
      </p:sp>
      <p:sp>
        <p:nvSpPr>
          <p:cNvPr id="47" name="Marcador de texto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MX" noProof="0"/>
              <a:t>Haga clic para modificar los estilos de texto del patrón</a:t>
            </a:r>
          </a:p>
        </p:txBody>
      </p:sp>
      <p:sp>
        <p:nvSpPr>
          <p:cNvPr id="48" name="Marcador de texto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MX" noProof="0"/>
              <a:t>Haga clic para modificar los estilos de texto del patrón</a:t>
            </a:r>
          </a:p>
        </p:txBody>
      </p:sp>
      <p:sp>
        <p:nvSpPr>
          <p:cNvPr id="49" name="Marcador de texto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MX" noProof="0"/>
              <a:t>Haga clic para modificar los estilos de texto del patrón</a:t>
            </a:r>
          </a:p>
        </p:txBody>
      </p:sp>
      <p:sp>
        <p:nvSpPr>
          <p:cNvPr id="50" name="Marcador de texto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MX" noProof="0"/>
              <a:t>Haga clic para modificar los estilos de texto del patrón</a:t>
            </a:r>
          </a:p>
        </p:txBody>
      </p:sp>
      <p:sp>
        <p:nvSpPr>
          <p:cNvPr id="52" name="Marcador de texto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53" name="Marcador de texto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54" name="Marcador de texto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55" name="Marcador de texto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20XX</a:t>
            </a:r>
          </a:p>
        </p:txBody>
      </p:sp>
      <p:sp>
        <p:nvSpPr>
          <p:cNvPr id="5" name="Marcador de pie de página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s-E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título de la presentación</a:t>
            </a:r>
          </a:p>
        </p:txBody>
      </p:sp>
      <p:sp>
        <p:nvSpPr>
          <p:cNvPr id="6" name="Marcador de número de diapositiva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s-ES"/>
            </a:defPPr>
          </a:lstStyle>
          <a:p>
            <a:pPr marL="0" marR="0" lvl="0" indent="0" algn="r" defTabSz="914400" rtl="0" eaLnBrk="1" fontAlgn="auto" latinLnBrk="0" hangingPunct="1">
              <a:lnSpc>
                <a:spcPct val="100000"/>
              </a:lnSpc>
              <a:spcBef>
                <a:spcPts val="0"/>
              </a:spcBef>
              <a:spcAft>
                <a:spcPts val="0"/>
              </a:spcAft>
              <a:buClrTx/>
              <a:buSzTx/>
              <a:buFontTx/>
              <a:buNone/>
              <a:tabLst/>
              <a:defRPr/>
            </a:pPr>
            <a:fld id="{58FB4751-880F-D840-AAA9-3A15815CC996}"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Forma libre: Forma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91427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1F54-2F71-3D57-7361-B5D1632636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ECA52E-F60B-E770-1289-3D6B34187F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05A11-3C7B-3B53-E118-4DE08C336682}"/>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5" name="Footer Placeholder 4">
            <a:extLst>
              <a:ext uri="{FF2B5EF4-FFF2-40B4-BE49-F238E27FC236}">
                <a16:creationId xmlns:a16="http://schemas.microsoft.com/office/drawing/2014/main" id="{5698AF78-FCB5-A37C-6C2A-38A5A401C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5EFF4-39F7-A9AE-4904-BB8D9DD2C542}"/>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342300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AC63-4BA9-C1A6-9B97-84D6F1326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E2963-50DA-79D6-4516-E0632D76E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438AA-0647-1167-89C1-AE4A161EF7D3}"/>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5" name="Footer Placeholder 4">
            <a:extLst>
              <a:ext uri="{FF2B5EF4-FFF2-40B4-BE49-F238E27FC236}">
                <a16:creationId xmlns:a16="http://schemas.microsoft.com/office/drawing/2014/main" id="{DA6E418B-C445-B8D9-CBF2-6C216CFB3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15CB0-DF1C-B208-1647-8B4ECF4B1254}"/>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11376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271C-C8F5-8E04-3B7B-D900C6F4A4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0FF4FF-0008-980B-3194-5016FF864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7FCE6-F1E3-4286-0BE1-51E5B2B41127}"/>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5" name="Footer Placeholder 4">
            <a:extLst>
              <a:ext uri="{FF2B5EF4-FFF2-40B4-BE49-F238E27FC236}">
                <a16:creationId xmlns:a16="http://schemas.microsoft.com/office/drawing/2014/main" id="{55B0BC4D-3AE0-0808-20B2-25210D408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1EE40-735D-B890-428A-A85A1271D747}"/>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2871897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BE3-30AE-10A8-091F-5FC3B28F6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FC944C-DCFD-A5A3-3EAC-BDF5503B59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EB9A4-FD3C-2978-85A1-F20262F87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639FD3-0BEE-D884-B6CB-DC86B4B419A8}"/>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6" name="Footer Placeholder 5">
            <a:extLst>
              <a:ext uri="{FF2B5EF4-FFF2-40B4-BE49-F238E27FC236}">
                <a16:creationId xmlns:a16="http://schemas.microsoft.com/office/drawing/2014/main" id="{235306EF-7DCF-DD2C-D6D2-781DB438A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497E6-ACA7-3AAA-9744-648FAE2EC994}"/>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3886609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CA5B-9C5A-10B4-EFB4-E065648982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73EA75-179C-2C79-75B0-1D54CA664B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81FF2-B3E8-93FA-6F9D-9C8AFB836F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CA01DB-A3C7-87EF-DA91-758F1A654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F6939-FB66-5B7F-CFD4-1E3C421C29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805A5-5A80-3FF2-1514-B535DA4A7DE0}"/>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8" name="Footer Placeholder 7">
            <a:extLst>
              <a:ext uri="{FF2B5EF4-FFF2-40B4-BE49-F238E27FC236}">
                <a16:creationId xmlns:a16="http://schemas.microsoft.com/office/drawing/2014/main" id="{BCB06AF8-076D-51B8-A8BE-75EC96CFD3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CF18A2-A09B-B4A7-66C1-3AAFF621CA2F}"/>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621580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2DD1-6494-2594-483E-68AE06B96C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3D526E-D479-6DEB-04F8-BB9E4F39D968}"/>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4" name="Footer Placeholder 3">
            <a:extLst>
              <a:ext uri="{FF2B5EF4-FFF2-40B4-BE49-F238E27FC236}">
                <a16:creationId xmlns:a16="http://schemas.microsoft.com/office/drawing/2014/main" id="{9DDFD362-3719-B6CF-202C-A15F52892B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F23B5-71F1-B099-1EE7-BF454E1F88D6}"/>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3697506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8247E-474F-E66E-21C2-E6DDD570361E}"/>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3" name="Footer Placeholder 2">
            <a:extLst>
              <a:ext uri="{FF2B5EF4-FFF2-40B4-BE49-F238E27FC236}">
                <a16:creationId xmlns:a16="http://schemas.microsoft.com/office/drawing/2014/main" id="{DB5DAC5C-F92C-2C59-6DF7-C7BA09B4C5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4BA13-C740-F52C-B9CB-8B2543ABDAA0}"/>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73407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3F06-E2B2-A14C-13B9-813BA26C4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4B862F-47AD-172F-CED5-1110799086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D1CEA-F5F2-62CB-1233-74FD28E28140}"/>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5" name="Footer Placeholder 4">
            <a:extLst>
              <a:ext uri="{FF2B5EF4-FFF2-40B4-BE49-F238E27FC236}">
                <a16:creationId xmlns:a16="http://schemas.microsoft.com/office/drawing/2014/main" id="{54C9A2FF-C496-7CD6-AD82-FB4740698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8229F-F608-C2DB-B408-B1187ECB6B3E}"/>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4142700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8DB5-8124-8275-39CE-0E67D0A908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9A3B5-ED94-230A-7317-EC9C16915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701604-2AA7-9237-8788-65A0A21D2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97DD4-836C-B0D2-456B-D99A83242742}"/>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6" name="Footer Placeholder 5">
            <a:extLst>
              <a:ext uri="{FF2B5EF4-FFF2-40B4-BE49-F238E27FC236}">
                <a16:creationId xmlns:a16="http://schemas.microsoft.com/office/drawing/2014/main" id="{DB8F17E1-CF24-A5A5-8A71-E1896A024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2A22D-F8A3-DBF8-4B0C-845FA7566049}"/>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3327641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578D-573B-6B28-A9CD-81E4631DC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C502DD-290A-9BE9-4320-5A1FA409A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5A1DE-CDFE-B32D-0A08-1B90C2BFF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5E5A3-88CE-9789-32D3-22AFE72B07AC}"/>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6" name="Footer Placeholder 5">
            <a:extLst>
              <a:ext uri="{FF2B5EF4-FFF2-40B4-BE49-F238E27FC236}">
                <a16:creationId xmlns:a16="http://schemas.microsoft.com/office/drawing/2014/main" id="{EFD94D18-FCFA-888D-3E7B-E627485C6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3E4A9-3B87-CEB3-9762-2841058C6426}"/>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2368276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7946-708B-A086-3553-855A04948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A082C3-5D85-100F-70AC-E5BC00CF73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31BE1-8B78-D583-FC9C-EAF239D4BE90}"/>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5" name="Footer Placeholder 4">
            <a:extLst>
              <a:ext uri="{FF2B5EF4-FFF2-40B4-BE49-F238E27FC236}">
                <a16:creationId xmlns:a16="http://schemas.microsoft.com/office/drawing/2014/main" id="{C58ADE38-2100-2748-498C-25725851D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ABA38-29C9-C7A3-DCF6-0E35A00C89DC}"/>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4272362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CC7384-6625-33FD-EFF3-B2CAC510A0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C7E15-3284-12A2-8BE7-80BFDDA8C2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26E7D-96E8-8A14-CA74-903E533300CF}"/>
              </a:ext>
            </a:extLst>
          </p:cNvPr>
          <p:cNvSpPr>
            <a:spLocks noGrp="1"/>
          </p:cNvSpPr>
          <p:nvPr>
            <p:ph type="dt" sz="half" idx="10"/>
          </p:nvPr>
        </p:nvSpPr>
        <p:spPr/>
        <p:txBody>
          <a:bodyPr/>
          <a:lstStyle/>
          <a:p>
            <a:fld id="{2BA52ABF-C943-4C8C-A984-BA65CE1F5BD0}" type="datetimeFigureOut">
              <a:rPr lang="en-US" smtClean="0"/>
              <a:t>2/19/2026</a:t>
            </a:fld>
            <a:endParaRPr lang="en-US"/>
          </a:p>
        </p:txBody>
      </p:sp>
      <p:sp>
        <p:nvSpPr>
          <p:cNvPr id="5" name="Footer Placeholder 4">
            <a:extLst>
              <a:ext uri="{FF2B5EF4-FFF2-40B4-BE49-F238E27FC236}">
                <a16:creationId xmlns:a16="http://schemas.microsoft.com/office/drawing/2014/main" id="{AFB41C80-0F67-29CC-36A0-BE60AF51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577E3-553A-3E5B-C533-88113F272F25}"/>
              </a:ext>
            </a:extLst>
          </p:cNvPr>
          <p:cNvSpPr>
            <a:spLocks noGrp="1"/>
          </p:cNvSpPr>
          <p:nvPr>
            <p:ph type="sldNum" sz="quarter" idx="12"/>
          </p:nvPr>
        </p:nvSpPr>
        <p:spPr/>
        <p:txBody>
          <a:bodyPr/>
          <a:lstStyle/>
          <a:p>
            <a:fld id="{0F41832A-D17C-4EBA-B7F4-98044D331ABB}" type="slidenum">
              <a:rPr lang="en-US" smtClean="0"/>
              <a:t>‹#›</a:t>
            </a:fld>
            <a:endParaRPr lang="en-US"/>
          </a:p>
        </p:txBody>
      </p:sp>
    </p:spTree>
    <p:extLst>
      <p:ext uri="{BB962C8B-B14F-4D97-AF65-F5344CB8AC3E}">
        <p14:creationId xmlns:p14="http://schemas.microsoft.com/office/powerpoint/2010/main" val="240865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38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961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2964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1657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111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6F0A-F2F6-1A9B-C5BA-F1FD99891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F722C9-1103-3EFA-3599-8AD029203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B3B18F-31F4-D03F-C55A-306336337B20}"/>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5" name="Footer Placeholder 4">
            <a:extLst>
              <a:ext uri="{FF2B5EF4-FFF2-40B4-BE49-F238E27FC236}">
                <a16:creationId xmlns:a16="http://schemas.microsoft.com/office/drawing/2014/main" id="{673497EB-7278-1288-834A-AB1E53B2E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B2A1-DB14-C541-15B0-1DEF925600EE}"/>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1821203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77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052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9193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9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78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983E46-DAC6-437C-BA79-15A818DC3A55}"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3633617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83E46-DAC6-437C-BA79-15A818DC3A55}"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2367403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83E46-DAC6-437C-BA79-15A818DC3A55}"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3585863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83E46-DAC6-437C-BA79-15A818DC3A55}" type="datetimeFigureOut">
              <a:rPr lang="en-US" smtClean="0"/>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4027232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83E46-DAC6-437C-BA79-15A818DC3A55}" type="datetimeFigureOut">
              <a:rPr lang="en-US" smtClean="0"/>
              <a:t>2/19/2026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130629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C0B5-CC49-ADBE-8D7F-2C3412E04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FBC1B-9009-EDAF-2512-F8F659E4C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E3A8B-2121-2391-113A-293A9D17E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6C7E3-D6EE-2367-DD1F-03468808E8B6}"/>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6" name="Footer Placeholder 5">
            <a:extLst>
              <a:ext uri="{FF2B5EF4-FFF2-40B4-BE49-F238E27FC236}">
                <a16:creationId xmlns:a16="http://schemas.microsoft.com/office/drawing/2014/main" id="{A598EFF5-C8B0-B7CE-97F8-C890890A8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EC6FE-0C53-B13A-A6AE-A0D2A145AFA1}"/>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2971349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83E46-DAC6-437C-BA79-15A818DC3A55}" type="datetimeFigureOut">
              <a:rPr lang="en-US" smtClean="0"/>
              <a:t>2/19/2026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1885335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83E46-DAC6-437C-BA79-15A818DC3A55}" type="datetimeFigureOut">
              <a:rPr lang="en-US" smtClean="0"/>
              <a:t>2/19/2026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4081571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983E46-DAC6-437C-BA79-15A818DC3A55}" type="datetimeFigureOut">
              <a:rPr lang="en-US" smtClean="0"/>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2736719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983E46-DAC6-437C-BA79-15A818DC3A55}" type="datetimeFigureOut">
              <a:rPr lang="en-US" smtClean="0"/>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1905955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83E46-DAC6-437C-BA79-15A818DC3A55}"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2201716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83E46-DAC6-437C-BA79-15A818DC3A55}"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4EC6-3817-427A-923D-7D8AEDF5B1CE}" type="slidenum">
              <a:rPr lang="en-US" smtClean="0"/>
              <a:t>‹#›</a:t>
            </a:fld>
            <a:endParaRPr lang="en-US"/>
          </a:p>
        </p:txBody>
      </p:sp>
    </p:spTree>
    <p:extLst>
      <p:ext uri="{BB962C8B-B14F-4D97-AF65-F5344CB8AC3E}">
        <p14:creationId xmlns:p14="http://schemas.microsoft.com/office/powerpoint/2010/main" val="1661185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398C-6C12-4CEE-9C86-ABE79EDDF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ECDF2D-4C21-4FAC-A907-2AB57059C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7B1063-D6DE-486E-8FB7-4062A927CA61}"/>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5" name="Footer Placeholder 4">
            <a:extLst>
              <a:ext uri="{FF2B5EF4-FFF2-40B4-BE49-F238E27FC236}">
                <a16:creationId xmlns:a16="http://schemas.microsoft.com/office/drawing/2014/main" id="{DA0BE084-65DF-402D-B5C2-FBD984A90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AF7B5-4DA1-4869-B14D-50FA8ED0FA2D}"/>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3299702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AAA3-2A31-4F8A-9E9E-29F698E99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26C92-01C6-4ED4-BA81-987D43D6E8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E0124-7F0F-4D95-AAC5-8DE3F2D509B8}"/>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5" name="Footer Placeholder 4">
            <a:extLst>
              <a:ext uri="{FF2B5EF4-FFF2-40B4-BE49-F238E27FC236}">
                <a16:creationId xmlns:a16="http://schemas.microsoft.com/office/drawing/2014/main" id="{8FDC744B-55A0-4208-8AEA-78868FE0B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00740-1ADB-4322-9EB5-2BF632A29461}"/>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3298913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34A4-80A2-43D1-8A82-3F9CFD36A0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9E697-83E3-47D8-96BC-36F6F7A545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BA0C568-E8CD-49E7-A549-0ADAD30DD906}"/>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5" name="Footer Placeholder 4">
            <a:extLst>
              <a:ext uri="{FF2B5EF4-FFF2-40B4-BE49-F238E27FC236}">
                <a16:creationId xmlns:a16="http://schemas.microsoft.com/office/drawing/2014/main" id="{54004160-CB00-453C-99E0-4C74B9436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0B7EB-1DEF-4F18-AB10-BF88135CC062}"/>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2996224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A408-E8B3-466E-BAE5-985607AEC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67535F-9085-40A4-AF89-31F6A44B1B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BB8B84-2BE9-484F-9713-59026D940D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3C6A8B-AEA2-4C8B-9501-EEE7C4F7934C}"/>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6" name="Footer Placeholder 5">
            <a:extLst>
              <a:ext uri="{FF2B5EF4-FFF2-40B4-BE49-F238E27FC236}">
                <a16:creationId xmlns:a16="http://schemas.microsoft.com/office/drawing/2014/main" id="{33455F11-DEB3-4FAF-B497-0587DF0DAF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38D2D-CC33-4843-B47C-08B0FF82217F}"/>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40698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D986-EDBB-5668-71A9-DC5A3841B8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283F3-EB0A-0298-4B9B-1BDF949E5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E8EC78-042D-7590-4EF9-68A8FE6679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69DC81-890F-957E-B53C-B0189B814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B8F324-D021-5532-CDFD-73BA9B8F94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65A543-459E-91BD-A60F-8E1A19E38A31}"/>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8" name="Footer Placeholder 7">
            <a:extLst>
              <a:ext uri="{FF2B5EF4-FFF2-40B4-BE49-F238E27FC236}">
                <a16:creationId xmlns:a16="http://schemas.microsoft.com/office/drawing/2014/main" id="{CBAB2F43-5437-7174-FEE1-AC2122F3D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B8BCD0-A03E-F473-0FEC-888EE87A6A4B}"/>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1750974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B74D-271B-49C7-99BE-7FD2FF21F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7863CB-FE7E-4025-9BBC-C10D251AB0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C73408C-46EB-45C3-ADAC-CADE25BACD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4D5DE-6F09-407D-884A-2A9CA591F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3EF539-3436-4E21-8ABB-F2126125A0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3E424-CB0A-4387-AD4B-F661CC3C9A42}"/>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8" name="Footer Placeholder 7">
            <a:extLst>
              <a:ext uri="{FF2B5EF4-FFF2-40B4-BE49-F238E27FC236}">
                <a16:creationId xmlns:a16="http://schemas.microsoft.com/office/drawing/2014/main" id="{D83033C2-DD97-4B7A-A90B-E56433BDB6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A6F66F-1F73-4419-8227-E71948604EF4}"/>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3109365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A2BA-8CF6-43AF-80D5-A058C8094C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D45CBC-2D8E-45FD-B02B-CBF71DEDA9CF}"/>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4" name="Footer Placeholder 3">
            <a:extLst>
              <a:ext uri="{FF2B5EF4-FFF2-40B4-BE49-F238E27FC236}">
                <a16:creationId xmlns:a16="http://schemas.microsoft.com/office/drawing/2014/main" id="{1906BC7B-B19C-46BC-B091-A513A9F30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F98011-52E7-4FF2-98B1-3864D48ADFEB}"/>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744396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29D84-D945-49B6-A280-1675338150E3}"/>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3" name="Footer Placeholder 2">
            <a:extLst>
              <a:ext uri="{FF2B5EF4-FFF2-40B4-BE49-F238E27FC236}">
                <a16:creationId xmlns:a16="http://schemas.microsoft.com/office/drawing/2014/main" id="{C77FC480-A439-4563-AF88-23DDD0F78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FD9854-30BA-41ED-A159-E815EDFA527E}"/>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2530766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0C7A-5E41-459A-A30D-6B86C29AC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368D2E-4336-43C1-8F0C-8838B230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86AC8-5F2F-44B9-9DEB-29F7B1AD6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29FB11-ED9F-40F2-BDDA-53ECC51AD7D6}"/>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6" name="Footer Placeholder 5">
            <a:extLst>
              <a:ext uri="{FF2B5EF4-FFF2-40B4-BE49-F238E27FC236}">
                <a16:creationId xmlns:a16="http://schemas.microsoft.com/office/drawing/2014/main" id="{5BAAEE6E-A23F-4B53-B348-7750C89F2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EDC16-8E9C-46E6-8AE3-E64BED63D096}"/>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2110387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B5A1-84F0-48C0-957E-89F758E9A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25C6E-3D58-42E0-B7EB-9E0EB33620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64E05-1CB8-4408-B3EC-FF5F942C3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058615-5E40-46CE-BDEA-FB2400C7083C}"/>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6" name="Footer Placeholder 5">
            <a:extLst>
              <a:ext uri="{FF2B5EF4-FFF2-40B4-BE49-F238E27FC236}">
                <a16:creationId xmlns:a16="http://schemas.microsoft.com/office/drawing/2014/main" id="{29169758-FEE2-4CE4-809E-B71BE2C89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3B68A-5B68-411A-ABC7-00B8F31EAC87}"/>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28254308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706C-D916-4C0E-B8E1-5C6EB67FDD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87B226-C1E4-4CBF-BD62-63C58848CF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10075-C9E7-4D8E-8368-42389324EBDC}"/>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5" name="Footer Placeholder 4">
            <a:extLst>
              <a:ext uri="{FF2B5EF4-FFF2-40B4-BE49-F238E27FC236}">
                <a16:creationId xmlns:a16="http://schemas.microsoft.com/office/drawing/2014/main" id="{62FF5FC0-FDB4-4F98-9ED2-60AA3B0B2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E89F7-49A3-40BC-8FBF-DF7605458250}"/>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4071591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CF48E-0D1D-4917-A867-C66751966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52EF84-E8BD-429B-AC7B-861CB87344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A388-0811-4BF3-A3BE-5CD736B8218D}"/>
              </a:ext>
            </a:extLst>
          </p:cNvPr>
          <p:cNvSpPr>
            <a:spLocks noGrp="1"/>
          </p:cNvSpPr>
          <p:nvPr>
            <p:ph type="dt" sz="half" idx="10"/>
          </p:nvPr>
        </p:nvSpPr>
        <p:spPr/>
        <p:txBody>
          <a:bodyPr/>
          <a:lstStyle/>
          <a:p>
            <a:fld id="{505ABF37-2936-451C-B437-196598634E32}" type="datetimeFigureOut">
              <a:rPr lang="en-US" smtClean="0"/>
              <a:t>2/19/2026</a:t>
            </a:fld>
            <a:endParaRPr lang="en-US"/>
          </a:p>
        </p:txBody>
      </p:sp>
      <p:sp>
        <p:nvSpPr>
          <p:cNvPr id="5" name="Footer Placeholder 4">
            <a:extLst>
              <a:ext uri="{FF2B5EF4-FFF2-40B4-BE49-F238E27FC236}">
                <a16:creationId xmlns:a16="http://schemas.microsoft.com/office/drawing/2014/main" id="{9BD98034-EB5B-41DC-8B24-51C00C02E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24097-1B2E-427E-9046-416F3AFF80DA}"/>
              </a:ext>
            </a:extLst>
          </p:cNvPr>
          <p:cNvSpPr>
            <a:spLocks noGrp="1"/>
          </p:cNvSpPr>
          <p:nvPr>
            <p:ph type="sldNum" sz="quarter" idx="12"/>
          </p:nvPr>
        </p:nvSpPr>
        <p:spPr/>
        <p:txBody>
          <a:bodyPr/>
          <a:lstStyle/>
          <a:p>
            <a:fld id="{0E4EA10C-3CA5-4293-9E58-43D6379CE439}" type="slidenum">
              <a:rPr lang="en-US" smtClean="0"/>
              <a:t>‹#›</a:t>
            </a:fld>
            <a:endParaRPr lang="en-US"/>
          </a:p>
        </p:txBody>
      </p:sp>
    </p:spTree>
    <p:extLst>
      <p:ext uri="{BB962C8B-B14F-4D97-AF65-F5344CB8AC3E}">
        <p14:creationId xmlns:p14="http://schemas.microsoft.com/office/powerpoint/2010/main" val="105898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C569-E907-A8FB-A4E8-BAF01CEC55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2AACD-17E9-0852-E16C-C044FBDFD8C2}"/>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4" name="Footer Placeholder 3">
            <a:extLst>
              <a:ext uri="{FF2B5EF4-FFF2-40B4-BE49-F238E27FC236}">
                <a16:creationId xmlns:a16="http://schemas.microsoft.com/office/drawing/2014/main" id="{02B8C7FC-FE94-EB9F-1492-A281BB3BE6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CF3C1-62DA-BAC2-3239-4548365CCB36}"/>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13315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46C576-1F1C-258B-DBA8-650037BAB6C5}"/>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3" name="Footer Placeholder 2">
            <a:extLst>
              <a:ext uri="{FF2B5EF4-FFF2-40B4-BE49-F238E27FC236}">
                <a16:creationId xmlns:a16="http://schemas.microsoft.com/office/drawing/2014/main" id="{76A84218-90C9-D892-1B92-D8DCF6BCE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AC856-9E6B-89AE-D869-436E657B89DF}"/>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225097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8C01-E10D-586E-6336-6CB3D428E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04A71D-C3A6-F884-A037-FD77D8E07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502BF6-09D1-8B3F-0463-D6F309F70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E479B-E4D0-A030-BAEA-8F96C5A9A568}"/>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6" name="Footer Placeholder 5">
            <a:extLst>
              <a:ext uri="{FF2B5EF4-FFF2-40B4-BE49-F238E27FC236}">
                <a16:creationId xmlns:a16="http://schemas.microsoft.com/office/drawing/2014/main" id="{ECAF202B-F9FB-232F-F8D9-7D29A5C19A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E7ADA-7466-EBDA-BCA0-F7176DED8E38}"/>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139467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04A2-549B-D406-3BA0-C999B56042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14E914-9BA7-96E6-809C-6CCAE1A30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0938EE0-8FF4-2CCE-8641-F4504E75E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67292C-CF83-BD3F-BD33-0C6247869E78}"/>
              </a:ext>
            </a:extLst>
          </p:cNvPr>
          <p:cNvSpPr>
            <a:spLocks noGrp="1"/>
          </p:cNvSpPr>
          <p:nvPr>
            <p:ph type="dt" sz="half" idx="10"/>
          </p:nvPr>
        </p:nvSpPr>
        <p:spPr/>
        <p:txBody>
          <a:bodyPr/>
          <a:lstStyle/>
          <a:p>
            <a:fld id="{A8FC4A00-ED08-452C-BE31-E31030DEA0F2}" type="datetimeFigureOut">
              <a:rPr lang="en-US" smtClean="0"/>
              <a:t>2/19/2026</a:t>
            </a:fld>
            <a:endParaRPr lang="en-US"/>
          </a:p>
        </p:txBody>
      </p:sp>
      <p:sp>
        <p:nvSpPr>
          <p:cNvPr id="6" name="Footer Placeholder 5">
            <a:extLst>
              <a:ext uri="{FF2B5EF4-FFF2-40B4-BE49-F238E27FC236}">
                <a16:creationId xmlns:a16="http://schemas.microsoft.com/office/drawing/2014/main" id="{13868E1A-A0D4-92B1-8A80-3FC214DDD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3E681-F181-5219-F942-C5D511B1AC89}"/>
              </a:ext>
            </a:extLst>
          </p:cNvPr>
          <p:cNvSpPr>
            <a:spLocks noGrp="1"/>
          </p:cNvSpPr>
          <p:nvPr>
            <p:ph type="sldNum" sz="quarter" idx="12"/>
          </p:nvPr>
        </p:nvSpPr>
        <p:spPr/>
        <p:txBody>
          <a:bodyPr/>
          <a:lstStyle/>
          <a:p>
            <a:fld id="{1D3945EC-2794-4665-A6BB-370A4EB31A84}" type="slidenum">
              <a:rPr lang="en-US" smtClean="0"/>
              <a:t>‹#›</a:t>
            </a:fld>
            <a:endParaRPr lang="en-US"/>
          </a:p>
        </p:txBody>
      </p:sp>
    </p:spTree>
    <p:extLst>
      <p:ext uri="{BB962C8B-B14F-4D97-AF65-F5344CB8AC3E}">
        <p14:creationId xmlns:p14="http://schemas.microsoft.com/office/powerpoint/2010/main" val="804907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8A474-B8A4-F3D9-6423-192016ABE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10A758-0B4E-370F-D24C-D9F604D0A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3E150D-2425-3654-6196-F4BBA63B1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C4A00-ED08-452C-BE31-E31030DEA0F2}" type="datetimeFigureOut">
              <a:rPr lang="en-US" smtClean="0"/>
              <a:t>2/19/2026</a:t>
            </a:fld>
            <a:endParaRPr lang="en-US"/>
          </a:p>
        </p:txBody>
      </p:sp>
      <p:sp>
        <p:nvSpPr>
          <p:cNvPr id="5" name="Footer Placeholder 4">
            <a:extLst>
              <a:ext uri="{FF2B5EF4-FFF2-40B4-BE49-F238E27FC236}">
                <a16:creationId xmlns:a16="http://schemas.microsoft.com/office/drawing/2014/main" id="{FCC7275A-714D-C15F-8199-B7E72C93B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846CB3-EFCC-F39D-E637-40005C942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945EC-2794-4665-A6BB-370A4EB31A84}" type="slidenum">
              <a:rPr lang="en-US" smtClean="0"/>
              <a:t>‹#›</a:t>
            </a:fld>
            <a:endParaRPr lang="en-US"/>
          </a:p>
        </p:txBody>
      </p:sp>
    </p:spTree>
    <p:extLst>
      <p:ext uri="{BB962C8B-B14F-4D97-AF65-F5344CB8AC3E}">
        <p14:creationId xmlns:p14="http://schemas.microsoft.com/office/powerpoint/2010/main" val="3382795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B367CA-20F5-B2E7-DD7D-025A04253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81CB4C-2C17-A309-8AD5-C1E98808B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55CF2-2E6A-60C4-F175-0D55FE9A0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52ABF-C943-4C8C-A984-BA65CE1F5BD0}" type="datetimeFigureOut">
              <a:rPr lang="en-US" smtClean="0"/>
              <a:t>2/19/2026</a:t>
            </a:fld>
            <a:endParaRPr lang="en-US"/>
          </a:p>
        </p:txBody>
      </p:sp>
      <p:sp>
        <p:nvSpPr>
          <p:cNvPr id="5" name="Footer Placeholder 4">
            <a:extLst>
              <a:ext uri="{FF2B5EF4-FFF2-40B4-BE49-F238E27FC236}">
                <a16:creationId xmlns:a16="http://schemas.microsoft.com/office/drawing/2014/main" id="{3F10CA14-0969-2FB2-818B-A9BFB6E2A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A25EBF-BA96-7457-A4C9-BCBCF9D25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1832A-D17C-4EBA-B7F4-98044D331ABB}" type="slidenum">
              <a:rPr lang="en-US" smtClean="0"/>
              <a:t>‹#›</a:t>
            </a:fld>
            <a:endParaRPr lang="en-US"/>
          </a:p>
        </p:txBody>
      </p:sp>
    </p:spTree>
    <p:extLst>
      <p:ext uri="{BB962C8B-B14F-4D97-AF65-F5344CB8AC3E}">
        <p14:creationId xmlns:p14="http://schemas.microsoft.com/office/powerpoint/2010/main" val="11022454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980407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83E46-DAC6-437C-BA79-15A818DC3A55}" type="datetimeFigureOut">
              <a:rPr lang="en-US" smtClean="0"/>
              <a:t>2/19/2026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A4EC6-3817-427A-923D-7D8AEDF5B1CE}" type="slidenum">
              <a:rPr lang="en-US" smtClean="0"/>
              <a:t>‹#›</a:t>
            </a:fld>
            <a:endParaRPr lang="en-US"/>
          </a:p>
        </p:txBody>
      </p:sp>
    </p:spTree>
    <p:extLst>
      <p:ext uri="{BB962C8B-B14F-4D97-AF65-F5344CB8AC3E}">
        <p14:creationId xmlns:p14="http://schemas.microsoft.com/office/powerpoint/2010/main" val="26457325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AA1DD-A439-4358-90D9-8BE2D0F0B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E3562-9859-4331-B552-BC9F26036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C9AD4-2B42-43F8-B83F-B2DEA0FBE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ABF37-2936-451C-B437-196598634E32}" type="datetimeFigureOut">
              <a:rPr lang="en-US" smtClean="0"/>
              <a:t>2/19/2026</a:t>
            </a:fld>
            <a:endParaRPr lang="en-US"/>
          </a:p>
        </p:txBody>
      </p:sp>
      <p:sp>
        <p:nvSpPr>
          <p:cNvPr id="5" name="Footer Placeholder 4">
            <a:extLst>
              <a:ext uri="{FF2B5EF4-FFF2-40B4-BE49-F238E27FC236}">
                <a16:creationId xmlns:a16="http://schemas.microsoft.com/office/drawing/2014/main" id="{D1CE649D-25DF-4632-ACDA-7CF6A525B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DA1118-79A5-47E3-B955-50C73B675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EA10C-3CA5-4293-9E58-43D6379CE439}" type="slidenum">
              <a:rPr lang="en-US" smtClean="0"/>
              <a:t>‹#›</a:t>
            </a:fld>
            <a:endParaRPr lang="en-US"/>
          </a:p>
        </p:txBody>
      </p:sp>
    </p:spTree>
    <p:extLst>
      <p:ext uri="{BB962C8B-B14F-4D97-AF65-F5344CB8AC3E}">
        <p14:creationId xmlns:p14="http://schemas.microsoft.com/office/powerpoint/2010/main" val="204288523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5.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99E687-92E9-79E1-00E5-C7BFCE4DD1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a:fill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9409A8-B360-4F81-A972-829255643630}"/>
              </a:ext>
            </a:extLst>
          </p:cNvPr>
          <p:cNvSpPr txBox="1"/>
          <p:nvPr/>
        </p:nvSpPr>
        <p:spPr>
          <a:xfrm>
            <a:off x="1097280" y="325550"/>
            <a:ext cx="10058400" cy="258390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a:ln>
                  <a:noFill/>
                </a:ln>
                <a:solidFill>
                  <a:srgbClr val="FFFFFF"/>
                </a:solidFill>
                <a:effectLst/>
                <a:uLnTx/>
                <a:uFillTx/>
                <a:latin typeface="+mj-lt"/>
                <a:ea typeface="+mj-ea"/>
                <a:cs typeface="+mj-cs"/>
              </a:rPr>
              <a:t>Smart Postharvest Systems to bridge Biology, Automation, and Artificial Intelligence</a:t>
            </a:r>
          </a:p>
        </p:txBody>
      </p:sp>
    </p:spTree>
    <p:extLst>
      <p:ext uri="{BB962C8B-B14F-4D97-AF65-F5344CB8AC3E}">
        <p14:creationId xmlns:p14="http://schemas.microsoft.com/office/powerpoint/2010/main" val="954966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D0A74-877F-940B-48E7-78C667D05B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86"/>
            <a:ext cx="12192000" cy="6846827"/>
          </a:xfrm>
          <a:prstGeom prst="rect">
            <a:avLst/>
          </a:prstGeom>
        </p:spPr>
      </p:pic>
    </p:spTree>
    <p:extLst>
      <p:ext uri="{BB962C8B-B14F-4D97-AF65-F5344CB8AC3E}">
        <p14:creationId xmlns:p14="http://schemas.microsoft.com/office/powerpoint/2010/main" val="3737043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915400" cy="1143000"/>
          </a:xfrm>
        </p:spPr>
        <p:txBody>
          <a:bodyPr>
            <a:normAutofit fontScale="90000"/>
          </a:bodyPr>
          <a:lstStyle/>
          <a:p>
            <a:r>
              <a:rPr lang="en-US"/>
              <a:t>Packinghouse Operations Cherries</a:t>
            </a:r>
            <a:br>
              <a:rPr lang="en-US" dirty="0"/>
            </a:br>
            <a:endParaRPr lang="en-US" dirty="0"/>
          </a:p>
        </p:txBody>
      </p:sp>
      <p:graphicFrame>
        <p:nvGraphicFramePr>
          <p:cNvPr id="5" name="Content Placeholder 2">
            <a:extLst>
              <a:ext uri="{FF2B5EF4-FFF2-40B4-BE49-F238E27FC236}">
                <a16:creationId xmlns:a16="http://schemas.microsoft.com/office/drawing/2014/main" id="{77EDDBEF-CE96-3599-2A8E-7291EF754710}"/>
              </a:ext>
            </a:extLst>
          </p:cNvPr>
          <p:cNvGraphicFramePr>
            <a:graphicFrameLocks noGrp="1"/>
          </p:cNvGraphicFramePr>
          <p:nvPr>
            <p:ph idx="1"/>
            <p:extLst>
              <p:ext uri="{D42A27DB-BD31-4B8C-83A1-F6EECF244321}">
                <p14:modId xmlns:p14="http://schemas.microsoft.com/office/powerpoint/2010/main" val="2277056270"/>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6BB47C-935E-9D18-AB31-D66F1E7A37E9}"/>
              </a:ext>
            </a:extLst>
          </p:cNvPr>
          <p:cNvPicPr>
            <a:picLocks noChangeAspect="1"/>
          </p:cNvPicPr>
          <p:nvPr/>
        </p:nvPicPr>
        <p:blipFill>
          <a:blip r:embed="rId2" cstate="screen">
            <a:extLst>
              <a:ext uri="{28A0092B-C50C-407E-A947-70E740481C1C}">
                <a14:useLocalDpi xmlns:a14="http://schemas.microsoft.com/office/drawing/2010/main"/>
              </a:ext>
            </a:extLst>
          </a:blip>
          <a:srcRect l="3648" r="10155"/>
          <a:stretch>
            <a:fillRect/>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4" name="Picture 3">
            <a:extLst>
              <a:ext uri="{FF2B5EF4-FFF2-40B4-BE49-F238E27FC236}">
                <a16:creationId xmlns:a16="http://schemas.microsoft.com/office/drawing/2014/main" id="{E26C34B3-78B0-7172-F8FC-FB8DB375886C}"/>
              </a:ext>
            </a:extLst>
          </p:cNvPr>
          <p:cNvPicPr>
            <a:picLocks noChangeAspect="1"/>
          </p:cNvPicPr>
          <p:nvPr/>
        </p:nvPicPr>
        <p:blipFill>
          <a:blip r:embed="rId3" cstate="screen">
            <a:extLst>
              <a:ext uri="{28A0092B-C50C-407E-A947-70E740481C1C}">
                <a14:useLocalDpi xmlns:a14="http://schemas.microsoft.com/office/drawing/2010/main"/>
              </a:ext>
            </a:extLst>
          </a:blip>
          <a:srcRect b="-3"/>
          <a:stretch>
            <a:fillRect/>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D6EDE0F4-F309-3C84-34FD-C7ED2E8047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2" name="Freeform: Shape 11">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2BBB2C-023B-DB56-F737-4B5A25EC2C9F}"/>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a:solidFill>
                  <a:schemeClr val="tx1"/>
                </a:solidFill>
                <a:latin typeface="+mj-lt"/>
                <a:ea typeface="+mj-ea"/>
                <a:cs typeface="+mj-cs"/>
              </a:rPr>
              <a:t>Cherry Defect Sorting</a:t>
            </a:r>
          </a:p>
        </p:txBody>
      </p:sp>
      <p:sp>
        <p:nvSpPr>
          <p:cNvPr id="16" name="Rectangle 15">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7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F36CE3F-0568-2994-13B8-380DD4303EE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3269521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4" name="Rectangle 92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9" name="Content Placeholder 2">
            <a:extLst>
              <a:ext uri="{FF2B5EF4-FFF2-40B4-BE49-F238E27FC236}">
                <a16:creationId xmlns:a16="http://schemas.microsoft.com/office/drawing/2014/main" id="{BE4B545A-BAF3-9133-DF30-753F38DAF03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71" y="365125"/>
            <a:ext cx="10515600" cy="1325563"/>
          </a:xfrm>
        </p:spPr>
        <p:txBody>
          <a:bodyPr/>
          <a:lstStyle/>
          <a:p>
            <a:r>
              <a:rPr lang="en-US" b="1" dirty="0">
                <a:latin typeface="Corbel" panose="020B0503020204020204" pitchFamily="34" charset="0"/>
              </a:rPr>
              <a:t>Accurate cull data?</a:t>
            </a:r>
          </a:p>
        </p:txBody>
      </p:sp>
      <p:pic>
        <p:nvPicPr>
          <p:cNvPr id="5" name="Picture 4"/>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17868" y="140956"/>
            <a:ext cx="1675568" cy="1294758"/>
          </a:xfrm>
          <a:prstGeom prst="rect">
            <a:avLst/>
          </a:prstGeom>
        </p:spPr>
      </p:pic>
      <p:pic>
        <p:nvPicPr>
          <p:cNvPr id="7" name="Picture 6">
            <a:extLst>
              <a:ext uri="{FF2B5EF4-FFF2-40B4-BE49-F238E27FC236}">
                <a16:creationId xmlns:a16="http://schemas.microsoft.com/office/drawing/2014/main" id="{10F8EADA-E84D-4B8C-9483-3711559DA2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0828" y="1435716"/>
            <a:ext cx="3580775" cy="4774366"/>
          </a:xfrm>
          <a:prstGeom prst="rect">
            <a:avLst/>
          </a:prstGeom>
        </p:spPr>
      </p:pic>
      <p:pic>
        <p:nvPicPr>
          <p:cNvPr id="8" name="Picture 7">
            <a:extLst>
              <a:ext uri="{FF2B5EF4-FFF2-40B4-BE49-F238E27FC236}">
                <a16:creationId xmlns:a16="http://schemas.microsoft.com/office/drawing/2014/main" id="{1368593D-101D-48F0-A7B6-5B514FB4EA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571" y="1435715"/>
            <a:ext cx="3580775" cy="4774367"/>
          </a:xfrm>
          <a:prstGeom prst="rect">
            <a:avLst/>
          </a:prstGeom>
        </p:spPr>
      </p:pic>
      <p:sp>
        <p:nvSpPr>
          <p:cNvPr id="9" name="TextBox 8">
            <a:extLst>
              <a:ext uri="{FF2B5EF4-FFF2-40B4-BE49-F238E27FC236}">
                <a16:creationId xmlns:a16="http://schemas.microsoft.com/office/drawing/2014/main" id="{9839F32D-A118-4FD3-9F22-F7D5AB2B9B99}"/>
              </a:ext>
            </a:extLst>
          </p:cNvPr>
          <p:cNvSpPr txBox="1"/>
          <p:nvPr/>
        </p:nvSpPr>
        <p:spPr>
          <a:xfrm>
            <a:off x="629587" y="6210082"/>
            <a:ext cx="2818151" cy="376985"/>
          </a:xfrm>
          <a:prstGeom prst="rect">
            <a:avLst/>
          </a:prstGeom>
          <a:noFill/>
        </p:spPr>
        <p:txBody>
          <a:bodyPr wrap="square" rtlCol="0">
            <a:spAutoFit/>
          </a:bodyPr>
          <a:lstStyle/>
          <a:p>
            <a:r>
              <a:rPr lang="en-US" dirty="0"/>
              <a:t>On tree</a:t>
            </a:r>
          </a:p>
        </p:txBody>
      </p:sp>
      <p:sp>
        <p:nvSpPr>
          <p:cNvPr id="10" name="TextBox 9">
            <a:extLst>
              <a:ext uri="{FF2B5EF4-FFF2-40B4-BE49-F238E27FC236}">
                <a16:creationId xmlns:a16="http://schemas.microsoft.com/office/drawing/2014/main" id="{7E7E406B-998B-4655-AE0D-62DBD9E45D66}"/>
              </a:ext>
            </a:extLst>
          </p:cNvPr>
          <p:cNvSpPr txBox="1"/>
          <p:nvPr/>
        </p:nvSpPr>
        <p:spPr>
          <a:xfrm>
            <a:off x="4210362" y="6210082"/>
            <a:ext cx="2818151" cy="376985"/>
          </a:xfrm>
          <a:prstGeom prst="rect">
            <a:avLst/>
          </a:prstGeom>
          <a:noFill/>
        </p:spPr>
        <p:txBody>
          <a:bodyPr wrap="square" rtlCol="0">
            <a:spAutoFit/>
          </a:bodyPr>
          <a:lstStyle/>
          <a:p>
            <a:r>
              <a:rPr lang="en-US" dirty="0"/>
              <a:t> In orchard</a:t>
            </a:r>
          </a:p>
        </p:txBody>
      </p:sp>
      <p:pic>
        <p:nvPicPr>
          <p:cNvPr id="11" name="Picture 10">
            <a:extLst>
              <a:ext uri="{FF2B5EF4-FFF2-40B4-BE49-F238E27FC236}">
                <a16:creationId xmlns:a16="http://schemas.microsoft.com/office/drawing/2014/main" id="{F1D1A4C3-C83E-447A-8CFC-96A954377F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73084" y="1435714"/>
            <a:ext cx="3773711" cy="4774367"/>
          </a:xfrm>
          <a:prstGeom prst="rect">
            <a:avLst/>
          </a:prstGeom>
        </p:spPr>
      </p:pic>
      <p:sp>
        <p:nvSpPr>
          <p:cNvPr id="12" name="TextBox 11">
            <a:extLst>
              <a:ext uri="{FF2B5EF4-FFF2-40B4-BE49-F238E27FC236}">
                <a16:creationId xmlns:a16="http://schemas.microsoft.com/office/drawing/2014/main" id="{611FD59E-867E-4C5C-8B2A-F199BBA4FE97}"/>
              </a:ext>
            </a:extLst>
          </p:cNvPr>
          <p:cNvSpPr txBox="1"/>
          <p:nvPr/>
        </p:nvSpPr>
        <p:spPr>
          <a:xfrm>
            <a:off x="7864934" y="6210081"/>
            <a:ext cx="2818151" cy="376985"/>
          </a:xfrm>
          <a:prstGeom prst="rect">
            <a:avLst/>
          </a:prstGeom>
          <a:noFill/>
        </p:spPr>
        <p:txBody>
          <a:bodyPr wrap="square" rtlCol="0">
            <a:spAutoFit/>
          </a:bodyPr>
          <a:lstStyle/>
          <a:p>
            <a:r>
              <a:rPr lang="en-US" dirty="0"/>
              <a:t> After storage</a:t>
            </a:r>
          </a:p>
        </p:txBody>
      </p:sp>
    </p:spTree>
    <p:extLst>
      <p:ext uri="{BB962C8B-B14F-4D97-AF65-F5344CB8AC3E}">
        <p14:creationId xmlns:p14="http://schemas.microsoft.com/office/powerpoint/2010/main" val="85552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E5DAF6E-D90C-C74F-F9F0-F546E476FF8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26355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6AC8BC-3A35-CA19-8633-43D078C485E0}"/>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b="1" dirty="0"/>
              <a:t>Avoid Re-pack</a:t>
            </a:r>
          </a:p>
        </p:txBody>
      </p:sp>
      <p:sp>
        <p:nvSpPr>
          <p:cNvPr id="15" name="Rectangle 14">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E73296C-FDF6-72C3-DF0C-66368CC955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61706" y="2616875"/>
            <a:ext cx="4206240" cy="3154680"/>
          </a:xfrm>
          <a:prstGeom prst="rect">
            <a:avLst/>
          </a:prstGeom>
        </p:spPr>
      </p:pic>
      <p:pic>
        <p:nvPicPr>
          <p:cNvPr id="4" name="Picture 3">
            <a:extLst>
              <a:ext uri="{FF2B5EF4-FFF2-40B4-BE49-F238E27FC236}">
                <a16:creationId xmlns:a16="http://schemas.microsoft.com/office/drawing/2014/main" id="{EA51C65A-6DB4-9E05-2EAA-5C67E946F0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6211408" y="2152375"/>
            <a:ext cx="5431536" cy="4073652"/>
          </a:xfrm>
          <a:prstGeom prst="rect">
            <a:avLst/>
          </a:prstGeom>
        </p:spPr>
      </p:pic>
    </p:spTree>
    <p:extLst>
      <p:ext uri="{BB962C8B-B14F-4D97-AF65-F5344CB8AC3E}">
        <p14:creationId xmlns:p14="http://schemas.microsoft.com/office/powerpoint/2010/main" val="401746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Once introduced, pathogens are difficult to remove</a:t>
            </a:r>
          </a:p>
          <a:p>
            <a:pPr lvl="1"/>
            <a:r>
              <a:rPr lang="en-US" sz="3200" dirty="0"/>
              <a:t>We have </a:t>
            </a:r>
            <a:r>
              <a:rPr lang="en-US" sz="3200" b="1" dirty="0"/>
              <a:t>no</a:t>
            </a:r>
            <a:r>
              <a:rPr lang="en-US" sz="3200" dirty="0"/>
              <a:t> kill step!!!</a:t>
            </a:r>
          </a:p>
          <a:p>
            <a:pPr lvl="1"/>
            <a:r>
              <a:rPr lang="en-US" sz="3200" dirty="0"/>
              <a:t>Hurdle approach</a:t>
            </a:r>
          </a:p>
          <a:p>
            <a:pPr>
              <a:buNone/>
            </a:pPr>
            <a:endParaRPr lang="en-US" dirty="0"/>
          </a:p>
        </p:txBody>
      </p:sp>
      <p:pic>
        <p:nvPicPr>
          <p:cNvPr id="5" name="Picture 3" descr="G:\pics 2010\nice presentaion pictures\apple in bins\DSC0243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1590261" y="3494578"/>
            <a:ext cx="2817312" cy="2112984"/>
          </a:xfrm>
          <a:prstGeom prst="rect">
            <a:avLst/>
          </a:prstGeom>
          <a:noFill/>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60366" y="3520084"/>
            <a:ext cx="3067878" cy="2061973"/>
          </a:xfrm>
          <a:prstGeom prst="rect">
            <a:avLst/>
          </a:prstGeom>
          <a:noFill/>
          <a:ln w="9525">
            <a:noFill/>
            <a:miter lim="800000"/>
            <a:headEnd/>
            <a:tailEnd/>
          </a:ln>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7699" y="3520084"/>
            <a:ext cx="3065795" cy="2061973"/>
          </a:xfrm>
          <a:prstGeom prst="rect">
            <a:avLst/>
          </a:prstGeom>
        </p:spPr>
      </p:pic>
      <p:sp>
        <p:nvSpPr>
          <p:cNvPr id="8" name="Title 7">
            <a:extLst>
              <a:ext uri="{FF2B5EF4-FFF2-40B4-BE49-F238E27FC236}">
                <a16:creationId xmlns:a16="http://schemas.microsoft.com/office/drawing/2014/main" id="{1A73D2F9-7F35-4CFC-9967-987B6DA67AF7}"/>
              </a:ext>
            </a:extLst>
          </p:cNvPr>
          <p:cNvSpPr>
            <a:spLocks noGrp="1"/>
          </p:cNvSpPr>
          <p:nvPr>
            <p:ph type="title"/>
          </p:nvPr>
        </p:nvSpPr>
        <p:spPr>
          <a:xfrm>
            <a:off x="6096000" y="365125"/>
            <a:ext cx="5257800" cy="1325563"/>
          </a:xfrm>
        </p:spPr>
        <p:txBody>
          <a:bodyPr/>
          <a:lstStyle/>
          <a:p>
            <a:pPr algn="r"/>
            <a:r>
              <a:rPr lang="en-US" b="1" dirty="0"/>
              <a:t>Food Safety</a:t>
            </a:r>
          </a:p>
        </p:txBody>
      </p:sp>
      <p:pic>
        <p:nvPicPr>
          <p:cNvPr id="9" name="Picture 8" descr="C:\Users\ines.FRUITRESEARCH.000\Documents\WTFRC\WTFRC_Logo.jpg">
            <a:extLst>
              <a:ext uri="{FF2B5EF4-FFF2-40B4-BE49-F238E27FC236}">
                <a16:creationId xmlns:a16="http://schemas.microsoft.com/office/drawing/2014/main" id="{28AF2B87-B61B-4470-8D7B-CBE97454AA99}"/>
              </a:ext>
            </a:extLst>
          </p:cNvPr>
          <p:cNvPicPr>
            <a:picLocks noChangeAspect="1" noChangeArrowheads="1"/>
          </p:cNvPicPr>
          <p:nvPr/>
        </p:nvPicPr>
        <p:blipFill>
          <a:blip r:embed="rId6"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52366" y="228588"/>
            <a:ext cx="1324741" cy="1023664"/>
          </a:xfrm>
          <a:prstGeom prst="rect">
            <a:avLst/>
          </a:prstGeom>
          <a:noFill/>
        </p:spPr>
      </p:pic>
    </p:spTree>
    <p:extLst>
      <p:ext uri="{BB962C8B-B14F-4D97-AF65-F5344CB8AC3E}">
        <p14:creationId xmlns:p14="http://schemas.microsoft.com/office/powerpoint/2010/main" val="4145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169121" y="-74697"/>
            <a:ext cx="2022879" cy="1563134"/>
          </a:xfrm>
          <a:prstGeom prst="rect">
            <a:avLst/>
          </a:prstGeom>
        </p:spPr>
      </p:pic>
      <p:sp>
        <p:nvSpPr>
          <p:cNvPr id="6" name="Title 1">
            <a:extLst>
              <a:ext uri="{FF2B5EF4-FFF2-40B4-BE49-F238E27FC236}">
                <a16:creationId xmlns:a16="http://schemas.microsoft.com/office/drawing/2014/main" id="{91FA9E87-A126-4470-A3FD-196E70330500}"/>
              </a:ext>
            </a:extLst>
          </p:cNvPr>
          <p:cNvSpPr txBox="1">
            <a:spLocks/>
          </p:cNvSpPr>
          <p:nvPr/>
        </p:nvSpPr>
        <p:spPr>
          <a:xfrm>
            <a:off x="364461" y="135370"/>
            <a:ext cx="943763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Text" lastClr="000000"/>
                </a:solidFill>
                <a:latin typeface="Calibri Light" panose="020F0302020204030204"/>
              </a:rPr>
              <a:t>Food Safety</a:t>
            </a: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4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wishlist</a:t>
            </a: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new </a:t>
            </a:r>
            <a:r>
              <a:rPr lang="en-US" dirty="0">
                <a:solidFill>
                  <a:sysClr val="windowText" lastClr="000000"/>
                </a:solidFill>
                <a:latin typeface="Calibri Light" panose="020F0302020204030204"/>
              </a:rPr>
              <a:t>P</a:t>
            </a:r>
            <a:r>
              <a:rPr kumimoji="0" lang="en-US" sz="4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ackingline</a:t>
            </a: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Content Placeholder 2">
            <a:extLst>
              <a:ext uri="{FF2B5EF4-FFF2-40B4-BE49-F238E27FC236}">
                <a16:creationId xmlns:a16="http://schemas.microsoft.com/office/drawing/2014/main" id="{685C5D82-7999-4272-9AFE-0C8448028A31}"/>
              </a:ext>
            </a:extLst>
          </p:cNvPr>
          <p:cNvSpPr txBox="1">
            <a:spLocks/>
          </p:cNvSpPr>
          <p:nvPr/>
        </p:nvSpPr>
        <p:spPr>
          <a:xfrm>
            <a:off x="563090" y="4582102"/>
            <a:ext cx="5666792" cy="1743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Drains accessible for cleaning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Good lighting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High ceiling</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321F6B8-E417-4A7B-90A2-783DA9D415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341654"/>
            <a:ext cx="12192000" cy="2978764"/>
          </a:xfrm>
          <a:prstGeom prst="rect">
            <a:avLst/>
          </a:prstGeom>
        </p:spPr>
      </p:pic>
      <p:sp>
        <p:nvSpPr>
          <p:cNvPr id="8" name="Content Placeholder 2">
            <a:extLst>
              <a:ext uri="{FF2B5EF4-FFF2-40B4-BE49-F238E27FC236}">
                <a16:creationId xmlns:a16="http://schemas.microsoft.com/office/drawing/2014/main" id="{20657F27-C7E3-4BF5-A33B-33E1F600C3C2}"/>
              </a:ext>
            </a:extLst>
          </p:cNvPr>
          <p:cNvSpPr txBox="1">
            <a:spLocks/>
          </p:cNvSpPr>
          <p:nvPr/>
        </p:nvSpPr>
        <p:spPr>
          <a:xfrm>
            <a:off x="6319934" y="4563122"/>
            <a:ext cx="5666792" cy="1781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Adequate handwashing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Clean-in-place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Adequate water supply</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11B2FCB-CD7F-6A48-91F8-6BAF0306D72E}"/>
              </a:ext>
            </a:extLst>
          </p:cNvPr>
          <p:cNvSpPr txBox="1"/>
          <p:nvPr/>
        </p:nvSpPr>
        <p:spPr>
          <a:xfrm>
            <a:off x="989975" y="6022037"/>
            <a:ext cx="10183715" cy="923330"/>
          </a:xfrm>
          <a:prstGeom prst="rect">
            <a:avLst/>
          </a:prstGeom>
          <a:noFill/>
        </p:spPr>
        <p:txBody>
          <a:bodyPr wrap="square">
            <a:spAutoFit/>
          </a:bodyPr>
          <a:lstStyle/>
          <a:p>
            <a:pPr algn="ctr"/>
            <a:r>
              <a:rPr lang="en-US" sz="5400" b="1" dirty="0">
                <a:solidFill>
                  <a:srgbClr val="1909AF"/>
                </a:solidFill>
              </a:rPr>
              <a:t>Make it easy to do the right thing</a:t>
            </a:r>
          </a:p>
        </p:txBody>
      </p:sp>
    </p:spTree>
    <p:extLst>
      <p:ext uri="{BB962C8B-B14F-4D97-AF65-F5344CB8AC3E}">
        <p14:creationId xmlns:p14="http://schemas.microsoft.com/office/powerpoint/2010/main" val="25413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orbel" panose="020B0503020204020204" pitchFamily="34" charset="0"/>
              </a:rPr>
              <a:t>AFTER HARVEST FOOD IS:</a:t>
            </a:r>
          </a:p>
        </p:txBody>
      </p:sp>
      <p:pic>
        <p:nvPicPr>
          <p:cNvPr id="5" name="Picture 4"/>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163518" y="186061"/>
            <a:ext cx="1699358" cy="1313141"/>
          </a:xfrm>
          <a:prstGeom prst="rect">
            <a:avLst/>
          </a:prstGeom>
        </p:spPr>
      </p:pic>
      <p:graphicFrame>
        <p:nvGraphicFramePr>
          <p:cNvPr id="9" name="Diagram 8">
            <a:extLst>
              <a:ext uri="{FF2B5EF4-FFF2-40B4-BE49-F238E27FC236}">
                <a16:creationId xmlns:a16="http://schemas.microsoft.com/office/drawing/2014/main" id="{F0EAEE16-ABB7-40FB-BA2A-893AA549D86F}"/>
              </a:ext>
            </a:extLst>
          </p:cNvPr>
          <p:cNvGraphicFramePr/>
          <p:nvPr>
            <p:extLst>
              <p:ext uri="{D42A27DB-BD31-4B8C-83A1-F6EECF244321}">
                <p14:modId xmlns:p14="http://schemas.microsoft.com/office/powerpoint/2010/main" val="1466067117"/>
              </p:ext>
            </p:extLst>
          </p:nvPr>
        </p:nvGraphicFramePr>
        <p:xfrm>
          <a:off x="142347" y="1690688"/>
          <a:ext cx="12049653" cy="4231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CDB22D47-6B7E-157F-591D-BCE4CA8BEC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628" y="0"/>
            <a:ext cx="10646743" cy="6858000"/>
          </a:xfrm>
          <a:prstGeom prst="rect">
            <a:avLst/>
          </a:prstGeom>
        </p:spPr>
      </p:pic>
    </p:spTree>
    <p:extLst>
      <p:ext uri="{BB962C8B-B14F-4D97-AF65-F5344CB8AC3E}">
        <p14:creationId xmlns:p14="http://schemas.microsoft.com/office/powerpoint/2010/main" val="36640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BD78C875-2366-44DB-B4AE-E6DF9A70E2C0}"/>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886864" y="-90554"/>
            <a:ext cx="2305136" cy="1781242"/>
          </a:xfrm>
          <a:prstGeom prst="rect">
            <a:avLst/>
          </a:prstGeom>
        </p:spPr>
      </p:pic>
      <p:sp>
        <p:nvSpPr>
          <p:cNvPr id="50" name="TextBox 49">
            <a:extLst>
              <a:ext uri="{FF2B5EF4-FFF2-40B4-BE49-F238E27FC236}">
                <a16:creationId xmlns:a16="http://schemas.microsoft.com/office/drawing/2014/main" id="{E4F20686-55F7-4F1E-AB31-D6E1CAB5D9A6}"/>
              </a:ext>
            </a:extLst>
          </p:cNvPr>
          <p:cNvSpPr txBox="1"/>
          <p:nvPr/>
        </p:nvSpPr>
        <p:spPr>
          <a:xfrm>
            <a:off x="838200" y="6592697"/>
            <a:ext cx="90486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Johannes Goetz</a:t>
            </a:r>
          </a:p>
        </p:txBody>
      </p:sp>
      <p:sp>
        <p:nvSpPr>
          <p:cNvPr id="3" name="Title 2">
            <a:extLst>
              <a:ext uri="{FF2B5EF4-FFF2-40B4-BE49-F238E27FC236}">
                <a16:creationId xmlns:a16="http://schemas.microsoft.com/office/drawing/2014/main" id="{E289D370-99DF-4A0D-9456-2C2F74A5A5A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70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F0A4-A56B-8A18-A2A6-7302C53D0A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655CBA-E66C-D677-390B-81ABABF1A9A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40596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Overview</a:t>
            </a:r>
          </a:p>
        </p:txBody>
      </p:sp>
      <p:sp>
        <p:nvSpPr>
          <p:cNvPr id="3" name="Content Placeholder 2"/>
          <p:cNvSpPr>
            <a:spLocks noGrp="1"/>
          </p:cNvSpPr>
          <p:nvPr>
            <p:ph idx="1"/>
          </p:nvPr>
        </p:nvSpPr>
        <p:spPr>
          <a:xfrm>
            <a:off x="1600200" y="1417639"/>
            <a:ext cx="4180953" cy="3200978"/>
          </a:xfrm>
        </p:spPr>
        <p:txBody>
          <a:bodyPr/>
          <a:lstStyle/>
          <a:p>
            <a:r>
              <a:rPr lang="en-US" dirty="0"/>
              <a:t>Harvest</a:t>
            </a:r>
          </a:p>
          <a:p>
            <a:r>
              <a:rPr lang="en-US" dirty="0"/>
              <a:t>Transport</a:t>
            </a:r>
          </a:p>
          <a:p>
            <a:r>
              <a:rPr lang="en-US" dirty="0"/>
              <a:t>Storage</a:t>
            </a:r>
          </a:p>
          <a:p>
            <a:r>
              <a:rPr lang="en-US" dirty="0"/>
              <a:t>Packing</a:t>
            </a:r>
          </a:p>
          <a:p>
            <a:r>
              <a:rPr lang="en-US" dirty="0"/>
              <a:t>Shipping</a:t>
            </a:r>
          </a:p>
        </p:txBody>
      </p:sp>
      <p:pic>
        <p:nvPicPr>
          <p:cNvPr id="7" name="Picture 4" descr="F:\pics 2010\crops\Technology\Valley Fruit cherry line\DSC01112.JPG"/>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14360" y="4800620"/>
            <a:ext cx="2834640" cy="2057381"/>
          </a:xfrm>
          <a:prstGeom prst="rect">
            <a:avLst/>
          </a:prstGeom>
          <a:noFill/>
        </p:spPr>
      </p:pic>
      <p:pic>
        <p:nvPicPr>
          <p:cNvPr id="6" name="Content Placeholder 5" descr="DSC0746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4798106"/>
            <a:ext cx="2743200" cy="2059894"/>
          </a:xfrm>
          <a:prstGeom prst="rect">
            <a:avLst/>
          </a:prstGeom>
        </p:spPr>
      </p:pic>
      <p:pic>
        <p:nvPicPr>
          <p:cNvPr id="5" name="Content Placeholder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4800600"/>
            <a:ext cx="2743200" cy="2057400"/>
          </a:xfrm>
          <a:prstGeom prst="rect">
            <a:avLst/>
          </a:prstGeom>
          <a:noFill/>
          <a:ln w="9525">
            <a:noFill/>
            <a:miter lim="800000"/>
            <a:headEnd/>
            <a:tailEnd/>
          </a:ln>
        </p:spPr>
      </p:pic>
      <p:pic>
        <p:nvPicPr>
          <p:cNvPr id="4" name="Picture 2" descr="F:\pics 2010\crops\Apples\harvest\apple harvest\DSC0252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3282" y="4800600"/>
            <a:ext cx="2464319" cy="2057400"/>
          </a:xfrm>
          <a:prstGeom prst="rect">
            <a:avLst/>
          </a:prstGeom>
          <a:noFill/>
        </p:spPr>
      </p:pic>
      <p:cxnSp>
        <p:nvCxnSpPr>
          <p:cNvPr id="9" name="Straight Connector 8"/>
          <p:cNvCxnSpPr/>
          <p:nvPr/>
        </p:nvCxnSpPr>
        <p:spPr>
          <a:xfrm>
            <a:off x="1524000" y="4800600"/>
            <a:ext cx="9144000" cy="1588"/>
          </a:xfrm>
          <a:prstGeom prst="line">
            <a:avLst/>
          </a:prstGeom>
          <a:ln w="50800" cmpd="sng">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846618" y="139847"/>
            <a:ext cx="5146964" cy="4478769"/>
            <a:chOff x="4343400" y="457200"/>
            <a:chExt cx="4495800" cy="4038600"/>
          </a:xfrm>
        </p:grpSpPr>
        <p:grpSp>
          <p:nvGrpSpPr>
            <p:cNvPr id="15" name="Group 14"/>
            <p:cNvGrpSpPr/>
            <p:nvPr/>
          </p:nvGrpSpPr>
          <p:grpSpPr>
            <a:xfrm>
              <a:off x="4343400" y="457200"/>
              <a:ext cx="2641600" cy="4038600"/>
              <a:chOff x="3200400" y="1219200"/>
              <a:chExt cx="3098800" cy="4782421"/>
            </a:xfrm>
          </p:grpSpPr>
          <p:pic>
            <p:nvPicPr>
              <p:cNvPr id="10" name="Picture 3" descr="G:\pics 2010\nice presentaion pictures\apple in bins\DSC0243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a:xfrm>
                <a:off x="3200400" y="1219200"/>
                <a:ext cx="3098800" cy="2324100"/>
              </a:xfrm>
              <a:prstGeom prst="rect">
                <a:avLst/>
              </a:prstGeom>
              <a:noFill/>
              <a:ln w="31750" cmpd="sng">
                <a:solidFill>
                  <a:schemeClr val="tx2">
                    <a:lumMod val="75000"/>
                  </a:schemeClr>
                </a:solidFill>
              </a:ln>
            </p:spPr>
          </p:pic>
          <p:pic>
            <p:nvPicPr>
              <p:cNvPr id="11" name="Picture 5" descr="F:\WA pictures\DSC03968.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0400" y="3505200"/>
                <a:ext cx="3088505" cy="2496421"/>
              </a:xfrm>
              <a:prstGeom prst="rect">
                <a:avLst/>
              </a:prstGeom>
              <a:noFill/>
              <a:ln w="31750" cmpd="sng">
                <a:solidFill>
                  <a:schemeClr val="tx2">
                    <a:lumMod val="75000"/>
                  </a:schemeClr>
                </a:solidFill>
                <a:miter lim="800000"/>
                <a:headEnd/>
                <a:tailEnd/>
              </a:ln>
            </p:spPr>
          </p:pic>
        </p:grpSp>
        <p:grpSp>
          <p:nvGrpSpPr>
            <p:cNvPr id="16" name="Group 15"/>
            <p:cNvGrpSpPr/>
            <p:nvPr/>
          </p:nvGrpSpPr>
          <p:grpSpPr>
            <a:xfrm>
              <a:off x="7010400" y="457200"/>
              <a:ext cx="1828800" cy="4038600"/>
              <a:chOff x="5638800" y="381000"/>
              <a:chExt cx="2593402" cy="6096000"/>
            </a:xfrm>
          </p:grpSpPr>
          <p:pic>
            <p:nvPicPr>
              <p:cNvPr id="12"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a:xfrm>
                <a:off x="5638800" y="381000"/>
                <a:ext cx="2593402" cy="1929089"/>
              </a:xfrm>
              <a:prstGeom prst="rect">
                <a:avLst/>
              </a:prstGeom>
              <a:noFill/>
              <a:ln w="31750" cmpd="sng">
                <a:solidFill>
                  <a:schemeClr val="tx2">
                    <a:lumMod val="75000"/>
                  </a:schemeClr>
                </a:solidFill>
              </a:ln>
            </p:spPr>
          </p:pic>
          <p:pic>
            <p:nvPicPr>
              <p:cNvPr id="13" name="Picture 11" descr="DSC051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8800" y="4460576"/>
                <a:ext cx="2590800" cy="2016424"/>
              </a:xfrm>
              <a:prstGeom prst="rect">
                <a:avLst/>
              </a:prstGeom>
              <a:noFill/>
              <a:ln w="31750" cmpd="sng">
                <a:solidFill>
                  <a:schemeClr val="tx2">
                    <a:lumMod val="75000"/>
                  </a:schemeClr>
                </a:solidFill>
              </a:ln>
            </p:spPr>
          </p:pic>
          <p:pic>
            <p:nvPicPr>
              <p:cNvPr id="14" name="Picture 6" descr="DSC0511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42841" y="2286000"/>
                <a:ext cx="2585634" cy="2209800"/>
              </a:xfrm>
              <a:prstGeom prst="rect">
                <a:avLst/>
              </a:prstGeom>
              <a:noFill/>
              <a:ln w="31750" cmpd="sng">
                <a:solidFill>
                  <a:schemeClr val="tx2">
                    <a:lumMod val="75000"/>
                  </a:schemeClr>
                </a:solidFill>
              </a:ln>
            </p:spPr>
          </p:pic>
        </p:grpSp>
      </p:grpSp>
    </p:spTree>
    <p:extLst>
      <p:ext uri="{BB962C8B-B14F-4D97-AF65-F5344CB8AC3E}">
        <p14:creationId xmlns:p14="http://schemas.microsoft.com/office/powerpoint/2010/main" val="236817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175E2F-8952-41C5-AD5A-7F3649A4425F}"/>
              </a:ext>
            </a:extLst>
          </p:cNvPr>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955713" y="77176"/>
            <a:ext cx="1230356" cy="950730"/>
          </a:xfrm>
          <a:prstGeom prst="rect">
            <a:avLst/>
          </a:prstGeom>
        </p:spPr>
      </p:pic>
      <p:pic>
        <p:nvPicPr>
          <p:cNvPr id="9" name="Picture 8">
            <a:extLst>
              <a:ext uri="{FF2B5EF4-FFF2-40B4-BE49-F238E27FC236}">
                <a16:creationId xmlns:a16="http://schemas.microsoft.com/office/drawing/2014/main" id="{457561E9-66E0-4CA7-B57E-AD137801BC1B}"/>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7731" y="1690688"/>
            <a:ext cx="3251022" cy="2420600"/>
          </a:xfrm>
          <a:prstGeom prst="rect">
            <a:avLst/>
          </a:prstGeom>
        </p:spPr>
      </p:pic>
      <p:pic>
        <p:nvPicPr>
          <p:cNvPr id="3" name="Picture 2">
            <a:extLst>
              <a:ext uri="{FF2B5EF4-FFF2-40B4-BE49-F238E27FC236}">
                <a16:creationId xmlns:a16="http://schemas.microsoft.com/office/drawing/2014/main" id="{ADE6F60C-D54B-D08F-0D6F-36B4A56964C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93473" y="4087054"/>
            <a:ext cx="2330884" cy="2264238"/>
          </a:xfrm>
          <a:prstGeom prst="rect">
            <a:avLst/>
          </a:prstGeom>
        </p:spPr>
      </p:pic>
      <p:sp>
        <p:nvSpPr>
          <p:cNvPr id="2" name="Title 1">
            <a:extLst>
              <a:ext uri="{FF2B5EF4-FFF2-40B4-BE49-F238E27FC236}">
                <a16:creationId xmlns:a16="http://schemas.microsoft.com/office/drawing/2014/main" id="{C43F40DE-88E2-BF60-923F-820A08F0E00E}"/>
              </a:ext>
            </a:extLst>
          </p:cNvPr>
          <p:cNvSpPr>
            <a:spLocks noGrp="1"/>
          </p:cNvSpPr>
          <p:nvPr>
            <p:ph type="title"/>
          </p:nvPr>
        </p:nvSpPr>
        <p:spPr/>
        <p:txBody>
          <a:bodyPr/>
          <a:lstStyle/>
          <a:p>
            <a:r>
              <a:rPr lang="en-US" dirty="0"/>
              <a:t>When do we pick?</a:t>
            </a:r>
          </a:p>
        </p:txBody>
      </p:sp>
      <p:pic>
        <p:nvPicPr>
          <p:cNvPr id="4" name="Picture 3">
            <a:extLst>
              <a:ext uri="{FF2B5EF4-FFF2-40B4-BE49-F238E27FC236}">
                <a16:creationId xmlns:a16="http://schemas.microsoft.com/office/drawing/2014/main" id="{2AF9B979-942A-452D-2707-1AEB2AEBFE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10689" y="0"/>
            <a:ext cx="5145024" cy="6858000"/>
          </a:xfrm>
          <a:prstGeom prst="rect">
            <a:avLst/>
          </a:prstGeom>
        </p:spPr>
      </p:pic>
    </p:spTree>
    <p:extLst>
      <p:ext uri="{BB962C8B-B14F-4D97-AF65-F5344CB8AC3E}">
        <p14:creationId xmlns:p14="http://schemas.microsoft.com/office/powerpoint/2010/main" val="45428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8ED7-93D2-62D8-B32B-05BF4FCC922D}"/>
              </a:ext>
            </a:extLst>
          </p:cNvPr>
          <p:cNvSpPr>
            <a:spLocks noGrp="1"/>
          </p:cNvSpPr>
          <p:nvPr>
            <p:ph type="title"/>
          </p:nvPr>
        </p:nvSpPr>
        <p:spPr/>
        <p:txBody>
          <a:bodyPr/>
          <a:lstStyle/>
          <a:p>
            <a:r>
              <a:rPr lang="en-US" b="1" dirty="0">
                <a:latin typeface="Daytona" panose="020F0502020204030204" pitchFamily="34" charset="0"/>
                <a:ea typeface="Apple Color Emoji" pitchFamily="2" charset="0"/>
                <a:cs typeface="Daytona" panose="020F0502020204030204" pitchFamily="34" charset="0"/>
              </a:rPr>
              <a:t>Next Generation Maturity Indices</a:t>
            </a:r>
            <a:br>
              <a:rPr lang="en-US" dirty="0"/>
            </a:br>
            <a:r>
              <a:rPr lang="en-US" sz="3600" dirty="0"/>
              <a:t>concept model</a:t>
            </a:r>
            <a:endParaRPr lang="en-US" dirty="0"/>
          </a:p>
        </p:txBody>
      </p:sp>
      <p:pic>
        <p:nvPicPr>
          <p:cNvPr id="5" name="Picture 4" descr="Diagram&#10;&#10;Description automatically generated with low confidence">
            <a:extLst>
              <a:ext uri="{FF2B5EF4-FFF2-40B4-BE49-F238E27FC236}">
                <a16:creationId xmlns:a16="http://schemas.microsoft.com/office/drawing/2014/main" id="{0AC0995C-D5C4-622A-3022-BDBB9BBC54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8524" y="2156150"/>
            <a:ext cx="9235565" cy="2545700"/>
          </a:xfrm>
          <a:prstGeom prst="rect">
            <a:avLst/>
          </a:prstGeom>
        </p:spPr>
      </p:pic>
      <p:grpSp>
        <p:nvGrpSpPr>
          <p:cNvPr id="56" name="Group 55">
            <a:extLst>
              <a:ext uri="{FF2B5EF4-FFF2-40B4-BE49-F238E27FC236}">
                <a16:creationId xmlns:a16="http://schemas.microsoft.com/office/drawing/2014/main" id="{C7393B7D-5F01-C146-A4A1-7346BE48BFB4}"/>
              </a:ext>
            </a:extLst>
          </p:cNvPr>
          <p:cNvGrpSpPr/>
          <p:nvPr/>
        </p:nvGrpSpPr>
        <p:grpSpPr>
          <a:xfrm>
            <a:off x="1925512" y="2535131"/>
            <a:ext cx="2121006" cy="1346282"/>
            <a:chOff x="1640699" y="3888970"/>
            <a:chExt cx="2121006" cy="1278343"/>
          </a:xfrm>
          <a:solidFill>
            <a:schemeClr val="bg1"/>
          </a:solidFill>
        </p:grpSpPr>
        <p:sp>
          <p:nvSpPr>
            <p:cNvPr id="54" name="Rounded Rectangle 53">
              <a:extLst>
                <a:ext uri="{FF2B5EF4-FFF2-40B4-BE49-F238E27FC236}">
                  <a16:creationId xmlns:a16="http://schemas.microsoft.com/office/drawing/2014/main" id="{5173B590-AB5B-3AAC-AE2F-202032509058}"/>
                </a:ext>
              </a:extLst>
            </p:cNvPr>
            <p:cNvSpPr/>
            <p:nvPr/>
          </p:nvSpPr>
          <p:spPr>
            <a:xfrm>
              <a:off x="1640699" y="3888971"/>
              <a:ext cx="1492245" cy="12783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ounded Rectangle 54">
              <a:extLst>
                <a:ext uri="{FF2B5EF4-FFF2-40B4-BE49-F238E27FC236}">
                  <a16:creationId xmlns:a16="http://schemas.microsoft.com/office/drawing/2014/main" id="{20559CF5-F387-E889-7E09-C2B78183AD79}"/>
                </a:ext>
              </a:extLst>
            </p:cNvPr>
            <p:cNvSpPr/>
            <p:nvPr/>
          </p:nvSpPr>
          <p:spPr>
            <a:xfrm>
              <a:off x="2269460" y="3888970"/>
              <a:ext cx="1492245" cy="9828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9C71E477-0F50-8709-42A5-4C4300765F9C}"/>
              </a:ext>
            </a:extLst>
          </p:cNvPr>
          <p:cNvGrpSpPr/>
          <p:nvPr/>
        </p:nvGrpSpPr>
        <p:grpSpPr>
          <a:xfrm>
            <a:off x="464693" y="2100068"/>
            <a:ext cx="2553472" cy="2329814"/>
            <a:chOff x="168265" y="3429000"/>
            <a:chExt cx="2553472" cy="2329814"/>
          </a:xfrm>
        </p:grpSpPr>
        <p:pic>
          <p:nvPicPr>
            <p:cNvPr id="39" name="Picture 4" descr="pear, icon">
              <a:extLst>
                <a:ext uri="{FF2B5EF4-FFF2-40B4-BE49-F238E27FC236}">
                  <a16:creationId xmlns:a16="http://schemas.microsoft.com/office/drawing/2014/main" id="{C5026298-5348-EC9D-3FA1-5C04A502E6E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8891" y="3429000"/>
              <a:ext cx="1207438" cy="12074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pear, icon">
              <a:extLst>
                <a:ext uri="{FF2B5EF4-FFF2-40B4-BE49-F238E27FC236}">
                  <a16:creationId xmlns:a16="http://schemas.microsoft.com/office/drawing/2014/main" id="{DA959B52-E74F-EED9-AFA8-5946208B61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7195" y="4551376"/>
              <a:ext cx="1207438" cy="12074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pear, icon">
              <a:extLst>
                <a:ext uri="{FF2B5EF4-FFF2-40B4-BE49-F238E27FC236}">
                  <a16:creationId xmlns:a16="http://schemas.microsoft.com/office/drawing/2014/main" id="{6F993E78-B7B4-EF98-4009-5ADF36E01D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265" y="3542997"/>
              <a:ext cx="1207438" cy="1207438"/>
            </a:xfrm>
            <a:prstGeom prst="rect">
              <a:avLst/>
            </a:prstGeom>
            <a:noFill/>
            <a:extLst>
              <a:ext uri="{909E8E84-426E-40DD-AFC4-6F175D3DCCD1}">
                <a14:hiddenFill xmlns:a14="http://schemas.microsoft.com/office/drawing/2010/main">
                  <a:solidFill>
                    <a:srgbClr val="FFFFFF"/>
                  </a:solidFill>
                </a14:hiddenFill>
              </a:ext>
            </a:extLst>
          </p:spPr>
        </p:pic>
        <p:sp>
          <p:nvSpPr>
            <p:cNvPr id="42" name="Freeform 41">
              <a:extLst>
                <a:ext uri="{FF2B5EF4-FFF2-40B4-BE49-F238E27FC236}">
                  <a16:creationId xmlns:a16="http://schemas.microsoft.com/office/drawing/2014/main" id="{94E0A525-E979-1F44-6CAE-11969F58A752}"/>
                </a:ext>
              </a:extLst>
            </p:cNvPr>
            <p:cNvSpPr/>
            <p:nvPr/>
          </p:nvSpPr>
          <p:spPr>
            <a:xfrm rot="2108930">
              <a:off x="1780373" y="4806246"/>
              <a:ext cx="574604" cy="373068"/>
            </a:xfrm>
            <a:custGeom>
              <a:avLst/>
              <a:gdLst>
                <a:gd name="connsiteX0" fmla="*/ 0 w 872358"/>
                <a:gd name="connsiteY0" fmla="*/ 359252 h 359252"/>
                <a:gd name="connsiteX1" fmla="*/ 483476 w 872358"/>
                <a:gd name="connsiteY1" fmla="*/ 1901 h 359252"/>
                <a:gd name="connsiteX2" fmla="*/ 872358 w 872358"/>
                <a:gd name="connsiteY2" fmla="*/ 243638 h 359252"/>
              </a:gdLst>
              <a:ahLst/>
              <a:cxnLst>
                <a:cxn ang="0">
                  <a:pos x="connsiteX0" y="connsiteY0"/>
                </a:cxn>
                <a:cxn ang="0">
                  <a:pos x="connsiteX1" y="connsiteY1"/>
                </a:cxn>
                <a:cxn ang="0">
                  <a:pos x="connsiteX2" y="connsiteY2"/>
                </a:cxn>
              </a:cxnLst>
              <a:rect l="l" t="t" r="r" b="b"/>
              <a:pathLst>
                <a:path w="872358" h="359252">
                  <a:moveTo>
                    <a:pt x="0" y="359252"/>
                  </a:moveTo>
                  <a:cubicBezTo>
                    <a:pt x="169041" y="190211"/>
                    <a:pt x="338083" y="21170"/>
                    <a:pt x="483476" y="1901"/>
                  </a:cubicBezTo>
                  <a:cubicBezTo>
                    <a:pt x="628869" y="-17368"/>
                    <a:pt x="750613" y="113135"/>
                    <a:pt x="872358" y="243638"/>
                  </a:cubicBezTo>
                </a:path>
              </a:pathLst>
            </a:custGeom>
            <a:noFill/>
            <a:ln>
              <a:solidFill>
                <a:schemeClr val="tx1">
                  <a:lumMod val="65000"/>
                  <a:lumOff val="3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25A22AA-FFDB-9FDA-726C-0B42A54AAD27}"/>
                </a:ext>
              </a:extLst>
            </p:cNvPr>
            <p:cNvSpPr txBox="1"/>
            <p:nvPr/>
          </p:nvSpPr>
          <p:spPr>
            <a:xfrm>
              <a:off x="1537722" y="4142218"/>
              <a:ext cx="668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Lot B</a:t>
              </a:r>
            </a:p>
          </p:txBody>
        </p:sp>
        <p:sp>
          <p:nvSpPr>
            <p:cNvPr id="44" name="Freeform 43">
              <a:extLst>
                <a:ext uri="{FF2B5EF4-FFF2-40B4-BE49-F238E27FC236}">
                  <a16:creationId xmlns:a16="http://schemas.microsoft.com/office/drawing/2014/main" id="{BBC24E35-07D5-83DE-C6FD-2FE824F597EA}"/>
                </a:ext>
              </a:extLst>
            </p:cNvPr>
            <p:cNvSpPr/>
            <p:nvPr/>
          </p:nvSpPr>
          <p:spPr>
            <a:xfrm>
              <a:off x="2293947" y="4102681"/>
              <a:ext cx="427790" cy="1071895"/>
            </a:xfrm>
            <a:custGeom>
              <a:avLst/>
              <a:gdLst>
                <a:gd name="connsiteX0" fmla="*/ 0 w 427790"/>
                <a:gd name="connsiteY0" fmla="*/ 0 h 1524000"/>
                <a:gd name="connsiteX1" fmla="*/ 139032 w 427790"/>
                <a:gd name="connsiteY1" fmla="*/ 1085516 h 1524000"/>
                <a:gd name="connsiteX2" fmla="*/ 427790 w 427790"/>
                <a:gd name="connsiteY2" fmla="*/ 1524000 h 1524000"/>
              </a:gdLst>
              <a:ahLst/>
              <a:cxnLst>
                <a:cxn ang="0">
                  <a:pos x="connsiteX0" y="connsiteY0"/>
                </a:cxn>
                <a:cxn ang="0">
                  <a:pos x="connsiteX1" y="connsiteY1"/>
                </a:cxn>
                <a:cxn ang="0">
                  <a:pos x="connsiteX2" y="connsiteY2"/>
                </a:cxn>
              </a:cxnLst>
              <a:rect l="l" t="t" r="r" b="b"/>
              <a:pathLst>
                <a:path w="427790" h="1524000">
                  <a:moveTo>
                    <a:pt x="0" y="0"/>
                  </a:moveTo>
                  <a:cubicBezTo>
                    <a:pt x="33867" y="415758"/>
                    <a:pt x="67734" y="831516"/>
                    <a:pt x="139032" y="1085516"/>
                  </a:cubicBezTo>
                  <a:cubicBezTo>
                    <a:pt x="210330" y="1339516"/>
                    <a:pt x="319060" y="1431758"/>
                    <a:pt x="427790" y="1524000"/>
                  </a:cubicBezTo>
                </a:path>
              </a:pathLst>
            </a:custGeom>
            <a:noFill/>
            <a:ln>
              <a:solidFill>
                <a:schemeClr val="tx1">
                  <a:lumMod val="65000"/>
                  <a:lumOff val="3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650AD9C-13A4-9F63-BB7D-E55668B95D6E}"/>
                </a:ext>
              </a:extLst>
            </p:cNvPr>
            <p:cNvSpPr txBox="1"/>
            <p:nvPr/>
          </p:nvSpPr>
          <p:spPr>
            <a:xfrm>
              <a:off x="440087" y="4258646"/>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Lot A</a:t>
              </a:r>
            </a:p>
          </p:txBody>
        </p:sp>
        <p:sp>
          <p:nvSpPr>
            <p:cNvPr id="46" name="TextBox 45">
              <a:extLst>
                <a:ext uri="{FF2B5EF4-FFF2-40B4-BE49-F238E27FC236}">
                  <a16:creationId xmlns:a16="http://schemas.microsoft.com/office/drawing/2014/main" id="{5EA7B3FE-C354-BE23-FD80-8D3C5849FAA6}"/>
                </a:ext>
              </a:extLst>
            </p:cNvPr>
            <p:cNvSpPr txBox="1"/>
            <p:nvPr/>
          </p:nvSpPr>
          <p:spPr>
            <a:xfrm>
              <a:off x="980598" y="5293717"/>
              <a:ext cx="6607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Lot C</a:t>
              </a:r>
            </a:p>
          </p:txBody>
        </p:sp>
        <p:sp>
          <p:nvSpPr>
            <p:cNvPr id="47" name="Freeform 46">
              <a:extLst>
                <a:ext uri="{FF2B5EF4-FFF2-40B4-BE49-F238E27FC236}">
                  <a16:creationId xmlns:a16="http://schemas.microsoft.com/office/drawing/2014/main" id="{28B02ACB-9805-7F3C-E425-D57C20FCAF61}"/>
                </a:ext>
              </a:extLst>
            </p:cNvPr>
            <p:cNvSpPr/>
            <p:nvPr/>
          </p:nvSpPr>
          <p:spPr>
            <a:xfrm>
              <a:off x="1159692" y="4189637"/>
              <a:ext cx="1315100" cy="996240"/>
            </a:xfrm>
            <a:custGeom>
              <a:avLst/>
              <a:gdLst>
                <a:gd name="connsiteX0" fmla="*/ 0 w 1366345"/>
                <a:gd name="connsiteY0" fmla="*/ 0 h 1166648"/>
                <a:gd name="connsiteX1" fmla="*/ 115614 w 1366345"/>
                <a:gd name="connsiteY1" fmla="*/ 472965 h 1166648"/>
                <a:gd name="connsiteX2" fmla="*/ 567559 w 1366345"/>
                <a:gd name="connsiteY2" fmla="*/ 683172 h 1166648"/>
                <a:gd name="connsiteX3" fmla="*/ 1166648 w 1366345"/>
                <a:gd name="connsiteY3" fmla="*/ 767255 h 1166648"/>
                <a:gd name="connsiteX4" fmla="*/ 1366345 w 1366345"/>
                <a:gd name="connsiteY4" fmla="*/ 1166648 h 116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345" h="1166648">
                  <a:moveTo>
                    <a:pt x="0" y="0"/>
                  </a:moveTo>
                  <a:cubicBezTo>
                    <a:pt x="10510" y="179551"/>
                    <a:pt x="21021" y="359103"/>
                    <a:pt x="115614" y="472965"/>
                  </a:cubicBezTo>
                  <a:cubicBezTo>
                    <a:pt x="210207" y="586827"/>
                    <a:pt x="392387" y="634124"/>
                    <a:pt x="567559" y="683172"/>
                  </a:cubicBezTo>
                  <a:cubicBezTo>
                    <a:pt x="742731" y="732220"/>
                    <a:pt x="1033517" y="686676"/>
                    <a:pt x="1166648" y="767255"/>
                  </a:cubicBezTo>
                  <a:cubicBezTo>
                    <a:pt x="1299779" y="847834"/>
                    <a:pt x="1333062" y="1007241"/>
                    <a:pt x="1366345" y="1166648"/>
                  </a:cubicBezTo>
                </a:path>
              </a:pathLst>
            </a:custGeom>
            <a:noFill/>
            <a:ln>
              <a:solidFill>
                <a:schemeClr val="tx1">
                  <a:lumMod val="65000"/>
                  <a:lumOff val="35000"/>
                </a:schemeClr>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Arc 47">
              <a:extLst>
                <a:ext uri="{FF2B5EF4-FFF2-40B4-BE49-F238E27FC236}">
                  <a16:creationId xmlns:a16="http://schemas.microsoft.com/office/drawing/2014/main" id="{6FDCBCB2-D8C9-0C61-E5F3-F395BB87FE8C}"/>
                </a:ext>
              </a:extLst>
            </p:cNvPr>
            <p:cNvSpPr/>
            <p:nvPr/>
          </p:nvSpPr>
          <p:spPr>
            <a:xfrm>
              <a:off x="2110885" y="3921059"/>
              <a:ext cx="223265" cy="307912"/>
            </a:xfrm>
            <a:prstGeom prst="arc">
              <a:avLst/>
            </a:prstGeom>
            <a:solidFill>
              <a:srgbClr val="E8EAE2"/>
            </a:solidFill>
            <a:ln w="190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c 48">
              <a:extLst>
                <a:ext uri="{FF2B5EF4-FFF2-40B4-BE49-F238E27FC236}">
                  <a16:creationId xmlns:a16="http://schemas.microsoft.com/office/drawing/2014/main" id="{A5579E55-EBF4-981D-239D-72BEF860B0CA}"/>
                </a:ext>
              </a:extLst>
            </p:cNvPr>
            <p:cNvSpPr/>
            <p:nvPr/>
          </p:nvSpPr>
          <p:spPr>
            <a:xfrm>
              <a:off x="1008802" y="4012127"/>
              <a:ext cx="223265" cy="307912"/>
            </a:xfrm>
            <a:prstGeom prst="arc">
              <a:avLst/>
            </a:prstGeom>
            <a:solidFill>
              <a:srgbClr val="E8EAE2"/>
            </a:solidFill>
            <a:ln w="190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id="{619A73D0-10A6-1273-ABCB-A479EA1FF3D3}"/>
                </a:ext>
              </a:extLst>
            </p:cNvPr>
            <p:cNvSpPr/>
            <p:nvPr/>
          </p:nvSpPr>
          <p:spPr>
            <a:xfrm>
              <a:off x="1494676" y="4925419"/>
              <a:ext cx="223265" cy="307912"/>
            </a:xfrm>
            <a:prstGeom prst="arc">
              <a:avLst/>
            </a:prstGeom>
            <a:solidFill>
              <a:srgbClr val="E8EAE2"/>
            </a:solidFill>
            <a:ln w="190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2CE54917-FBEE-ADD9-9624-B655AC20693D}"/>
                </a:ext>
              </a:extLst>
            </p:cNvPr>
            <p:cNvSpPr/>
            <p:nvPr/>
          </p:nvSpPr>
          <p:spPr>
            <a:xfrm>
              <a:off x="912329" y="3978059"/>
              <a:ext cx="180042" cy="188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F5334B88-4906-E509-5CAA-525DAAB694EF}"/>
                </a:ext>
              </a:extLst>
            </p:cNvPr>
            <p:cNvSpPr/>
            <p:nvPr/>
          </p:nvSpPr>
          <p:spPr>
            <a:xfrm>
              <a:off x="1438110" y="5008964"/>
              <a:ext cx="180042" cy="188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7C691A25-A08E-5BFE-2D1A-56AD18AF3EA6}"/>
                </a:ext>
              </a:extLst>
            </p:cNvPr>
            <p:cNvSpPr/>
            <p:nvPr/>
          </p:nvSpPr>
          <p:spPr>
            <a:xfrm>
              <a:off x="2002955" y="3864062"/>
              <a:ext cx="180042" cy="188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feld 3">
            <a:extLst>
              <a:ext uri="{FF2B5EF4-FFF2-40B4-BE49-F238E27FC236}">
                <a16:creationId xmlns:a16="http://schemas.microsoft.com/office/drawing/2014/main" id="{91B7C7F4-2E76-D7BA-C92D-95CB8663A518}"/>
              </a:ext>
            </a:extLst>
          </p:cNvPr>
          <p:cNvSpPr txBox="1"/>
          <p:nvPr/>
        </p:nvSpPr>
        <p:spPr>
          <a:xfrm>
            <a:off x="736515" y="623790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lead: Honaas lab with USDA ARS in Wenatchee </a:t>
            </a:r>
          </a:p>
        </p:txBody>
      </p:sp>
    </p:spTree>
    <p:extLst>
      <p:ext uri="{BB962C8B-B14F-4D97-AF65-F5344CB8AC3E}">
        <p14:creationId xmlns:p14="http://schemas.microsoft.com/office/powerpoint/2010/main" val="85240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F53C52-6F56-FBD6-F5D9-8EA33662FD4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64D55-4433-A944-9E83-CDD436C986F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What do we have?</a:t>
            </a:r>
          </a:p>
        </p:txBody>
      </p:sp>
    </p:spTree>
    <p:extLst>
      <p:ext uri="{BB962C8B-B14F-4D97-AF65-F5344CB8AC3E}">
        <p14:creationId xmlns:p14="http://schemas.microsoft.com/office/powerpoint/2010/main" val="38136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EA7DC5-349C-4FAE-92E4-ED9C92FB51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BBC75E6-C3D1-72A5-49CB-5C2B4940CE84}"/>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r>
              <a:rPr lang="en-US" sz="4200" kern="1200" dirty="0">
                <a:solidFill>
                  <a:schemeClr val="tx1"/>
                </a:solidFill>
                <a:latin typeface="+mj-lt"/>
                <a:ea typeface="+mj-ea"/>
                <a:cs typeface="+mj-cs"/>
              </a:rPr>
              <a:t>What do we have?</a:t>
            </a:r>
          </a:p>
        </p:txBody>
      </p:sp>
      <p:pic>
        <p:nvPicPr>
          <p:cNvPr id="3" name="Picture 2">
            <a:extLst>
              <a:ext uri="{FF2B5EF4-FFF2-40B4-BE49-F238E27FC236}">
                <a16:creationId xmlns:a16="http://schemas.microsoft.com/office/drawing/2014/main" id="{F56119FD-BCA5-C35B-1F46-65E237994E3A}"/>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50859" y="2133597"/>
            <a:ext cx="7561262" cy="4173600"/>
          </a:xfrm>
          <a:prstGeom prst="rect">
            <a:avLst/>
          </a:prstGeom>
          <a:effectLst>
            <a:outerShdw blurRad="508000" dist="101600" dir="5400000" algn="tl" rotWithShape="0">
              <a:prstClr val="black">
                <a:alpha val="10000"/>
              </a:prstClr>
            </a:outerShdw>
          </a:effectLst>
        </p:spPr>
      </p:pic>
      <p:pic>
        <p:nvPicPr>
          <p:cNvPr id="5" name="Picture 4">
            <a:extLst>
              <a:ext uri="{FF2B5EF4-FFF2-40B4-BE49-F238E27FC236}">
                <a16:creationId xmlns:a16="http://schemas.microsoft.com/office/drawing/2014/main" id="{15036A11-6654-18E3-6D31-CF28F8D1B6A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292128" y="2133604"/>
            <a:ext cx="3359899" cy="4173599"/>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29601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FFCE-B2FC-1E1B-0AC7-49F967CBC2A8}"/>
              </a:ext>
            </a:extLst>
          </p:cNvPr>
          <p:cNvSpPr>
            <a:spLocks noGrp="1"/>
          </p:cNvSpPr>
          <p:nvPr>
            <p:ph type="title"/>
          </p:nvPr>
        </p:nvSpPr>
        <p:spPr>
          <a:xfrm>
            <a:off x="292105" y="510597"/>
            <a:ext cx="7113150" cy="1713058"/>
          </a:xfrm>
        </p:spPr>
        <p:txBody>
          <a:bodyPr/>
          <a:lstStyle/>
          <a:p>
            <a:r>
              <a:rPr lang="en-US" b="1" dirty="0"/>
              <a:t>Decay Management: From Simplicity to Complexity</a:t>
            </a:r>
          </a:p>
        </p:txBody>
      </p:sp>
      <p:pic>
        <p:nvPicPr>
          <p:cNvPr id="3" name="Picture 2">
            <a:extLst>
              <a:ext uri="{FF2B5EF4-FFF2-40B4-BE49-F238E27FC236}">
                <a16:creationId xmlns:a16="http://schemas.microsoft.com/office/drawing/2014/main" id="{347C4F85-5D65-2548-6105-847758EAC5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05255" y="0"/>
            <a:ext cx="4465597" cy="3349199"/>
          </a:xfrm>
          <a:prstGeom prst="rect">
            <a:avLst/>
          </a:prstGeom>
        </p:spPr>
      </p:pic>
      <p:pic>
        <p:nvPicPr>
          <p:cNvPr id="4" name="Picture 3">
            <a:extLst>
              <a:ext uri="{FF2B5EF4-FFF2-40B4-BE49-F238E27FC236}">
                <a16:creationId xmlns:a16="http://schemas.microsoft.com/office/drawing/2014/main" id="{5AEA9FA0-4C6D-6D67-63FC-0F0AC9F5C7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8673" y="3496532"/>
            <a:ext cx="5172179" cy="3361468"/>
          </a:xfrm>
          <a:prstGeom prst="rect">
            <a:avLst/>
          </a:prstGeom>
        </p:spPr>
      </p:pic>
      <p:pic>
        <p:nvPicPr>
          <p:cNvPr id="5" name="Picture 4">
            <a:extLst>
              <a:ext uri="{FF2B5EF4-FFF2-40B4-BE49-F238E27FC236}">
                <a16:creationId xmlns:a16="http://schemas.microsoft.com/office/drawing/2014/main" id="{02E1ADEC-5736-B1F2-AE80-0DBB0977FC8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2105" y="2505079"/>
            <a:ext cx="5803895" cy="4352921"/>
          </a:xfrm>
          <a:prstGeom prst="rect">
            <a:avLst/>
          </a:prstGeom>
        </p:spPr>
      </p:pic>
      <p:sp>
        <p:nvSpPr>
          <p:cNvPr id="7" name="TextBox 6">
            <a:extLst>
              <a:ext uri="{FF2B5EF4-FFF2-40B4-BE49-F238E27FC236}">
                <a16:creationId xmlns:a16="http://schemas.microsoft.com/office/drawing/2014/main" id="{37CE361A-4D9A-A646-037F-C4073E329B56}"/>
              </a:ext>
            </a:extLst>
          </p:cNvPr>
          <p:cNvSpPr txBox="1"/>
          <p:nvPr/>
        </p:nvSpPr>
        <p:spPr>
          <a:xfrm>
            <a:off x="7460674" y="6359002"/>
            <a:ext cx="4336472" cy="523220"/>
          </a:xfrm>
          <a:prstGeom prst="rect">
            <a:avLst/>
          </a:prstGeom>
          <a:noFill/>
        </p:spPr>
        <p:txBody>
          <a:bodyPr wrap="square">
            <a:spAutoFit/>
          </a:bodyPr>
          <a:lstStyle/>
          <a:p>
            <a:r>
              <a:rPr lang="en-US" sz="1400" dirty="0">
                <a:solidFill>
                  <a:schemeClr val="bg1"/>
                </a:solidFill>
              </a:rPr>
              <a:t>https://www.sciencedirect.com/science/article/abs/pii/S0925521416301065</a:t>
            </a:r>
          </a:p>
        </p:txBody>
      </p:sp>
    </p:spTree>
    <p:extLst>
      <p:ext uri="{BB962C8B-B14F-4D97-AF65-F5344CB8AC3E}">
        <p14:creationId xmlns:p14="http://schemas.microsoft.com/office/powerpoint/2010/main" val="103154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DAD28BCA-4A0D-3FED-3A01-EEB828AD8510}"/>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r>
              <a:rPr lang="en-US" sz="5200"/>
              <a:t>How long should we store it?</a:t>
            </a:r>
          </a:p>
        </p:txBody>
      </p:sp>
      <p:pic>
        <p:nvPicPr>
          <p:cNvPr id="3" name="Picture 2">
            <a:extLst>
              <a:ext uri="{FF2B5EF4-FFF2-40B4-BE49-F238E27FC236}">
                <a16:creationId xmlns:a16="http://schemas.microsoft.com/office/drawing/2014/main" id="{6AB74B6F-8B47-FB80-2E33-5E9899A9C915}"/>
              </a:ext>
            </a:extLst>
          </p:cNvPr>
          <p:cNvPicPr>
            <a:picLocks noChangeAspect="1"/>
          </p:cNvPicPr>
          <p:nvPr/>
        </p:nvPicPr>
        <p:blipFill>
          <a:blip r:embed="rId2" cstate="screen">
            <a:extLst>
              <a:ext uri="{28A0092B-C50C-407E-A947-70E740481C1C}">
                <a14:useLocalDpi xmlns:a14="http://schemas.microsoft.com/office/drawing/2010/main"/>
              </a:ext>
            </a:extLst>
          </a:blip>
          <a:srcRect r="-1"/>
          <a:stretch>
            <a:fillRect/>
          </a:stretch>
        </p:blipFill>
        <p:spPr>
          <a:xfrm>
            <a:off x="6095999" y="10"/>
            <a:ext cx="6105655" cy="6857990"/>
          </a:xfrm>
          <a:prstGeom prst="rect">
            <a:avLst/>
          </a:prstGeom>
        </p:spPr>
      </p:pic>
    </p:spTree>
    <p:extLst>
      <p:ext uri="{BB962C8B-B14F-4D97-AF65-F5344CB8AC3E}">
        <p14:creationId xmlns:p14="http://schemas.microsoft.com/office/powerpoint/2010/main" val="18866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oard Member Onboarding Process" id="{30BDFD29-86FC-4E02-A493-9C7457BF9022}" vid="{054273E9-278D-4B2D-82BC-6CB15772DF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9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795AB89E14DE44A3C2D338CFA92CE0" ma:contentTypeVersion="19" ma:contentTypeDescription="Create a new document." ma:contentTypeScope="" ma:versionID="e0913a5d6057828cdc8e464e22770226">
  <xsd:schema xmlns:xsd="http://www.w3.org/2001/XMLSchema" xmlns:xs="http://www.w3.org/2001/XMLSchema" xmlns:p="http://schemas.microsoft.com/office/2006/metadata/properties" xmlns:ns2="d7fc0a7d-09c4-4740-9ea0-c1d0c3f2b341" xmlns:ns3="d22b87ec-82fc-4b64-9e47-b681a2d69081" targetNamespace="http://schemas.microsoft.com/office/2006/metadata/properties" ma:root="true" ma:fieldsID="902d212606507f8fefa364827063f726" ns2:_="" ns3:_="">
    <xsd:import namespace="d7fc0a7d-09c4-4740-9ea0-c1d0c3f2b341"/>
    <xsd:import namespace="d22b87ec-82fc-4b64-9e47-b681a2d690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c0a7d-09c4-4740-9ea0-c1d0c3f2b3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2b87ec-82fc-4b64-9e47-b681a2d6908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2cd8d18-e9d2-4777-abde-913de1b7502d}" ma:internalName="TaxCatchAll" ma:showField="CatchAllData" ma:web="d22b87ec-82fc-4b64-9e47-b681a2d690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22b87ec-82fc-4b64-9e47-b681a2d69081" xsi:nil="true"/>
    <lcf76f155ced4ddcb4097134ff3c332f xmlns="d7fc0a7d-09c4-4740-9ea0-c1d0c3f2b3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D9DCB9-F1EE-4389-BAA4-4FB3721F2B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c0a7d-09c4-4740-9ea0-c1d0c3f2b341"/>
    <ds:schemaRef ds:uri="d22b87ec-82fc-4b64-9e47-b681a2d690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323FAB-35C9-4BF8-9754-D7E1E56F71A4}">
  <ds:schemaRefs>
    <ds:schemaRef ds:uri="http://schemas.microsoft.com/office/2006/metadata/properties"/>
    <ds:schemaRef ds:uri="http://schemas.microsoft.com/office/infopath/2007/PartnerControls"/>
    <ds:schemaRef ds:uri="d22b87ec-82fc-4b64-9e47-b681a2d69081"/>
    <ds:schemaRef ds:uri="d7fc0a7d-09c4-4740-9ea0-c1d0c3f2b341"/>
  </ds:schemaRefs>
</ds:datastoreItem>
</file>

<file path=customXml/itemProps3.xml><?xml version="1.0" encoding="utf-8"?>
<ds:datastoreItem xmlns:ds="http://schemas.openxmlformats.org/officeDocument/2006/customXml" ds:itemID="{D2541DB1-5C56-48C0-9190-DD0A2361F9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669</TotalTime>
  <Words>467</Words>
  <Application>Microsoft Office PowerPoint</Application>
  <PresentationFormat>Widescreen</PresentationFormat>
  <Paragraphs>76</Paragraphs>
  <Slides>21</Slides>
  <Notes>11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Aptos</vt:lpstr>
      <vt:lpstr>Arial</vt:lpstr>
      <vt:lpstr>Calibri</vt:lpstr>
      <vt:lpstr>Calibri Light</vt:lpstr>
      <vt:lpstr>Corbel</vt:lpstr>
      <vt:lpstr>Daytona</vt:lpstr>
      <vt:lpstr>Gill Sans Nova</vt:lpstr>
      <vt:lpstr>Theme1</vt:lpstr>
      <vt:lpstr>1_Office Theme</vt:lpstr>
      <vt:lpstr>Office Theme</vt:lpstr>
      <vt:lpstr>2_Office Theme</vt:lpstr>
      <vt:lpstr>3_Office Theme</vt:lpstr>
      <vt:lpstr>PowerPoint Presentation</vt:lpstr>
      <vt:lpstr>AFTER HARVEST FOOD IS:</vt:lpstr>
      <vt:lpstr>Overview</vt:lpstr>
      <vt:lpstr>When do we pick?</vt:lpstr>
      <vt:lpstr>Next Generation Maturity Indices concept model</vt:lpstr>
      <vt:lpstr>What do we have?</vt:lpstr>
      <vt:lpstr>What do we have?</vt:lpstr>
      <vt:lpstr>Decay Management: From Simplicity to Complexity</vt:lpstr>
      <vt:lpstr>How long should we store it?</vt:lpstr>
      <vt:lpstr>PowerPoint Presentation</vt:lpstr>
      <vt:lpstr>Packinghouse Operations Cherries </vt:lpstr>
      <vt:lpstr>Cherry Defect Sorting</vt:lpstr>
      <vt:lpstr>PowerPoint Presentation</vt:lpstr>
      <vt:lpstr>PowerPoint Presentation</vt:lpstr>
      <vt:lpstr>Accurate cull data?</vt:lpstr>
      <vt:lpstr>PowerPoint Presentation</vt:lpstr>
      <vt:lpstr>Avoid Re-pack</vt:lpstr>
      <vt:lpstr>Food Safety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Hanrahan</dc:creator>
  <cp:lastModifiedBy>Dyedov, Renske</cp:lastModifiedBy>
  <cp:revision>35</cp:revision>
  <dcterms:created xsi:type="dcterms:W3CDTF">2025-12-06T03:41:34Z</dcterms:created>
  <dcterms:modified xsi:type="dcterms:W3CDTF">2026-02-19T20:13:01Z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0x0101006D795AB89E14DE44A3C2D338CFA92CE0</vt:lpwstr>
  </property>
  <property fmtid="{D5CDD505-2E9C-101B-9397-08002B2CF9AE}" pid="3" name="MediaServiceImageTags">
    <vt:lpwstr/>
  </property>
</Properties>
</file>